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300" r:id="rId4"/>
    <p:sldId id="312" r:id="rId5"/>
    <p:sldId id="313" r:id="rId6"/>
    <p:sldId id="314" r:id="rId7"/>
    <p:sldId id="308" r:id="rId8"/>
    <p:sldId id="282" r:id="rId9"/>
    <p:sldId id="284" r:id="rId10"/>
    <p:sldId id="315" r:id="rId11"/>
    <p:sldId id="334" r:id="rId12"/>
    <p:sldId id="335" r:id="rId13"/>
    <p:sldId id="316" r:id="rId14"/>
    <p:sldId id="317" r:id="rId15"/>
    <p:sldId id="318" r:id="rId16"/>
    <p:sldId id="319" r:id="rId17"/>
    <p:sldId id="320" r:id="rId18"/>
    <p:sldId id="323" r:id="rId19"/>
    <p:sldId id="324" r:id="rId20"/>
    <p:sldId id="326" r:id="rId21"/>
    <p:sldId id="322" r:id="rId22"/>
    <p:sldId id="327" r:id="rId23"/>
    <p:sldId id="336" r:id="rId24"/>
    <p:sldId id="337" r:id="rId25"/>
    <p:sldId id="325" r:id="rId26"/>
    <p:sldId id="328" r:id="rId27"/>
    <p:sldId id="329" r:id="rId28"/>
    <p:sldId id="333" r:id="rId29"/>
    <p:sldId id="331" r:id="rId30"/>
    <p:sldId id="332" r:id="rId31"/>
    <p:sldId id="330" r:id="rId32"/>
    <p:sldId id="321" r:id="rId33"/>
    <p:sldId id="279" r:id="rId34"/>
    <p:sldId id="262" r:id="rId3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155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0F5614E-45B6-4014-8B98-D1B897CC271A}"/>
    <pc:docChg chg="addSld modSld sldOrd">
      <pc:chgData name="" userId="" providerId="" clId="Web-{D0F5614E-45B6-4014-8B98-D1B897CC271A}" dt="2019-01-03T17:38:16.981" v="799"/>
      <pc:docMkLst>
        <pc:docMk/>
      </pc:docMkLst>
      <pc:sldChg chg="modSp">
        <pc:chgData name="" userId="" providerId="" clId="Web-{D0F5614E-45B6-4014-8B98-D1B897CC271A}" dt="2019-01-03T17:09:45.705" v="9" actId="20577"/>
        <pc:sldMkLst>
          <pc:docMk/>
          <pc:sldMk cId="3699880419" sldId="264"/>
        </pc:sldMkLst>
        <pc:spChg chg="mod">
          <ac:chgData name="" userId="" providerId="" clId="Web-{D0F5614E-45B6-4014-8B98-D1B897CC271A}" dt="2019-01-03T17:09:26.267" v="6" actId="20577"/>
          <ac:spMkLst>
            <pc:docMk/>
            <pc:sldMk cId="3699880419" sldId="264"/>
            <ac:spMk id="3" creationId="{072C7A5F-E3ED-4685-A9F1-794B417A480C}"/>
          </ac:spMkLst>
        </pc:spChg>
        <pc:spChg chg="mod">
          <ac:chgData name="" userId="" providerId="" clId="Web-{D0F5614E-45B6-4014-8B98-D1B897CC271A}" dt="2019-01-03T17:09:45.705" v="9" actId="20577"/>
          <ac:spMkLst>
            <pc:docMk/>
            <pc:sldMk cId="3699880419" sldId="264"/>
            <ac:spMk id="7" creationId="{2E454716-B0CF-4261-87A4-33070DB1B7C1}"/>
          </ac:spMkLst>
        </pc:spChg>
      </pc:sldChg>
      <pc:sldChg chg="delSp modSp add replId">
        <pc:chgData name="" userId="" providerId="" clId="Web-{D0F5614E-45B6-4014-8B98-D1B897CC271A}" dt="2019-01-03T17:22:38.418" v="742" actId="20577"/>
        <pc:sldMkLst>
          <pc:docMk/>
          <pc:sldMk cId="430409564" sldId="265"/>
        </pc:sldMkLst>
        <pc:spChg chg="mod">
          <ac:chgData name="" userId="" providerId="" clId="Web-{D0F5614E-45B6-4014-8B98-D1B897CC271A}" dt="2019-01-03T17:22:38.418" v="742" actId="20577"/>
          <ac:spMkLst>
            <pc:docMk/>
            <pc:sldMk cId="430409564" sldId="265"/>
            <ac:spMk id="3" creationId="{072C7A5F-E3ED-4685-A9F1-794B417A480C}"/>
          </ac:spMkLst>
        </pc:spChg>
        <pc:spChg chg="del mod">
          <ac:chgData name="" userId="" providerId="" clId="Web-{D0F5614E-45B6-4014-8B98-D1B897CC271A}" dt="2019-01-03T17:11:17.989" v="57"/>
          <ac:spMkLst>
            <pc:docMk/>
            <pc:sldMk cId="430409564" sldId="265"/>
            <ac:spMk id="7" creationId="{2E454716-B0CF-4261-87A4-33070DB1B7C1}"/>
          </ac:spMkLst>
        </pc:spChg>
        <pc:picChg chg="del">
          <ac:chgData name="" userId="" providerId="" clId="Web-{D0F5614E-45B6-4014-8B98-D1B897CC271A}" dt="2019-01-03T17:10:26.472" v="15"/>
          <ac:picMkLst>
            <pc:docMk/>
            <pc:sldMk cId="430409564" sldId="265"/>
            <ac:picMk id="8" creationId="{34FED4B5-DCBB-4516-9F2A-F081BDDF04E9}"/>
          </ac:picMkLst>
        </pc:picChg>
      </pc:sldChg>
      <pc:sldChg chg="modSp add replId">
        <pc:chgData name="" userId="" providerId="" clId="Web-{D0F5614E-45B6-4014-8B98-D1B897CC271A}" dt="2019-01-03T17:23:07.685" v="765" actId="20577"/>
        <pc:sldMkLst>
          <pc:docMk/>
          <pc:sldMk cId="1752321920" sldId="266"/>
        </pc:sldMkLst>
        <pc:spChg chg="mod">
          <ac:chgData name="" userId="" providerId="" clId="Web-{D0F5614E-45B6-4014-8B98-D1B897CC271A}" dt="2019-01-03T17:23:07.685" v="765" actId="20577"/>
          <ac:spMkLst>
            <pc:docMk/>
            <pc:sldMk cId="1752321920" sldId="266"/>
            <ac:spMk id="3" creationId="{072C7A5F-E3ED-4685-A9F1-794B417A480C}"/>
          </ac:spMkLst>
        </pc:spChg>
      </pc:sldChg>
      <pc:sldChg chg="addSp delSp modSp add replId">
        <pc:chgData name="" userId="" providerId="" clId="Web-{D0F5614E-45B6-4014-8B98-D1B897CC271A}" dt="2019-01-03T17:24:43.219" v="769"/>
        <pc:sldMkLst>
          <pc:docMk/>
          <pc:sldMk cId="2296998118" sldId="267"/>
        </pc:sldMkLst>
        <pc:spChg chg="del">
          <ac:chgData name="" userId="" providerId="" clId="Web-{D0F5614E-45B6-4014-8B98-D1B897CC271A}" dt="2019-01-03T17:23:23.889" v="768"/>
          <ac:spMkLst>
            <pc:docMk/>
            <pc:sldMk cId="2296998118" sldId="267"/>
            <ac:spMk id="3" creationId="{072C7A5F-E3ED-4685-A9F1-794B417A480C}"/>
          </ac:spMkLst>
        </pc:spChg>
        <pc:spChg chg="add del mod">
          <ac:chgData name="" userId="" providerId="" clId="Web-{D0F5614E-45B6-4014-8B98-D1B897CC271A}" dt="2019-01-03T17:24:43.219" v="769"/>
          <ac:spMkLst>
            <pc:docMk/>
            <pc:sldMk cId="2296998118" sldId="267"/>
            <ac:spMk id="5" creationId="{5F62E55F-5FFC-42B3-B48C-C8D01AFE8499}"/>
          </ac:spMkLst>
        </pc:spChg>
        <pc:picChg chg="add mod ord">
          <ac:chgData name="" userId="" providerId="" clId="Web-{D0F5614E-45B6-4014-8B98-D1B897CC271A}" dt="2019-01-03T17:24:43.219" v="769"/>
          <ac:picMkLst>
            <pc:docMk/>
            <pc:sldMk cId="2296998118" sldId="267"/>
            <ac:picMk id="6" creationId="{0563125B-0CE1-40C1-B53C-9F18847B5AEF}"/>
          </ac:picMkLst>
        </pc:picChg>
      </pc:sldChg>
      <pc:sldChg chg="addSp delSp modSp add ord replId">
        <pc:chgData name="" userId="" providerId="" clId="Web-{D0F5614E-45B6-4014-8B98-D1B897CC271A}" dt="2019-01-03T17:37:38.808" v="797" actId="1076"/>
        <pc:sldMkLst>
          <pc:docMk/>
          <pc:sldMk cId="1388734382" sldId="268"/>
        </pc:sldMkLst>
        <pc:spChg chg="mod">
          <ac:chgData name="" userId="" providerId="" clId="Web-{D0F5614E-45B6-4014-8B98-D1B897CC271A}" dt="2019-01-03T17:26:21.004" v="780" actId="20577"/>
          <ac:spMkLst>
            <pc:docMk/>
            <pc:sldMk cId="1388734382" sldId="268"/>
            <ac:spMk id="2" creationId="{BDB1E94C-521E-4BFE-AE46-0181A77CE599}"/>
          </ac:spMkLst>
        </pc:spChg>
        <pc:spChg chg="del mod">
          <ac:chgData name="" userId="" providerId="" clId="Web-{D0F5614E-45B6-4014-8B98-D1B897CC271A}" dt="2019-01-03T17:33:15.689" v="795"/>
          <ac:spMkLst>
            <pc:docMk/>
            <pc:sldMk cId="1388734382" sldId="268"/>
            <ac:spMk id="3" creationId="{072C7A5F-E3ED-4685-A9F1-794B417A480C}"/>
          </ac:spMkLst>
        </pc:spChg>
        <pc:spChg chg="add del mod">
          <ac:chgData name="" userId="" providerId="" clId="Web-{D0F5614E-45B6-4014-8B98-D1B897CC271A}" dt="2019-01-03T17:37:28.823" v="796"/>
          <ac:spMkLst>
            <pc:docMk/>
            <pc:sldMk cId="1388734382" sldId="268"/>
            <ac:spMk id="5" creationId="{E206DD23-41D6-489C-B3EF-7099F8E0BC7C}"/>
          </ac:spMkLst>
        </pc:spChg>
        <pc:spChg chg="del">
          <ac:chgData name="" userId="" providerId="" clId="Web-{D0F5614E-45B6-4014-8B98-D1B897CC271A}" dt="2019-01-03T17:26:26.363" v="782"/>
          <ac:spMkLst>
            <pc:docMk/>
            <pc:sldMk cId="1388734382" sldId="268"/>
            <ac:spMk id="7" creationId="{2E454716-B0CF-4261-87A4-33070DB1B7C1}"/>
          </ac:spMkLst>
        </pc:spChg>
        <pc:picChg chg="add mod ord">
          <ac:chgData name="" userId="" providerId="" clId="Web-{D0F5614E-45B6-4014-8B98-D1B897CC271A}" dt="2019-01-03T17:37:38.808" v="797" actId="1076"/>
          <ac:picMkLst>
            <pc:docMk/>
            <pc:sldMk cId="1388734382" sldId="268"/>
            <ac:picMk id="6" creationId="{3D1181D7-262C-4583-A9C8-74021867B9A0}"/>
          </ac:picMkLst>
        </pc:picChg>
        <pc:picChg chg="del">
          <ac:chgData name="" userId="" providerId="" clId="Web-{D0F5614E-45B6-4014-8B98-D1B897CC271A}" dt="2019-01-03T17:26:23.285" v="781"/>
          <ac:picMkLst>
            <pc:docMk/>
            <pc:sldMk cId="1388734382" sldId="268"/>
            <ac:picMk id="8" creationId="{34FED4B5-DCBB-4516-9F2A-F081BDDF04E9}"/>
          </ac:picMkLst>
        </pc:picChg>
      </pc:sldChg>
      <pc:sldChg chg="addSp delSp modSp add replId">
        <pc:chgData name="" userId="" providerId="" clId="Web-{D0F5614E-45B6-4014-8B98-D1B897CC271A}" dt="2019-01-03T17:38:16.981" v="799"/>
        <pc:sldMkLst>
          <pc:docMk/>
          <pc:sldMk cId="969756728" sldId="269"/>
        </pc:sldMkLst>
        <pc:spChg chg="add mod">
          <ac:chgData name="" userId="" providerId="" clId="Web-{D0F5614E-45B6-4014-8B98-D1B897CC271A}" dt="2019-01-03T17:38:16.981" v="799"/>
          <ac:spMkLst>
            <pc:docMk/>
            <pc:sldMk cId="969756728" sldId="269"/>
            <ac:spMk id="4" creationId="{96519859-6C00-4C37-9A55-8A9B7158EFA2}"/>
          </ac:spMkLst>
        </pc:spChg>
        <pc:picChg chg="del">
          <ac:chgData name="" userId="" providerId="" clId="Web-{D0F5614E-45B6-4014-8B98-D1B897CC271A}" dt="2019-01-03T17:38:16.981" v="799"/>
          <ac:picMkLst>
            <pc:docMk/>
            <pc:sldMk cId="969756728" sldId="269"/>
            <ac:picMk id="6" creationId="{3D1181D7-262C-4583-A9C8-74021867B9A0}"/>
          </ac:picMkLst>
        </pc:picChg>
      </pc:sldChg>
    </pc:docChg>
  </pc:docChgLst>
  <pc:docChgLst>
    <pc:chgData clId="Web-{1424D9BC-E2D1-4ECE-809F-C4AAB33D608E}"/>
    <pc:docChg chg="addSld delSld modSld sldOrd">
      <pc:chgData name="" userId="" providerId="" clId="Web-{1424D9BC-E2D1-4ECE-809F-C4AAB33D608E}" dt="2019-01-19T17:54:52.252" v="166" actId="20577"/>
      <pc:docMkLst>
        <pc:docMk/>
      </pc:docMkLst>
      <pc:sldChg chg="modSp">
        <pc:chgData name="" userId="" providerId="" clId="Web-{1424D9BC-E2D1-4ECE-809F-C4AAB33D608E}" dt="2019-01-19T17:54:52.252" v="166" actId="20577"/>
        <pc:sldMkLst>
          <pc:docMk/>
          <pc:sldMk cId="0" sldId="256"/>
        </pc:sldMkLst>
        <pc:spChg chg="mod">
          <ac:chgData name="" userId="" providerId="" clId="Web-{1424D9BC-E2D1-4ECE-809F-C4AAB33D608E}" dt="2019-01-19T17:54:52.252" v="166" actId="20577"/>
          <ac:spMkLst>
            <pc:docMk/>
            <pc:sldMk cId="0" sldId="256"/>
            <ac:spMk id="2" creationId="{00000000-0000-0000-0000-000000000000}"/>
          </ac:spMkLst>
        </pc:spChg>
        <pc:picChg chg="mod">
          <ac:chgData name="" userId="" providerId="" clId="Web-{1424D9BC-E2D1-4ECE-809F-C4AAB33D608E}" dt="2019-01-19T17:54:39.752" v="160" actId="1076"/>
          <ac:picMkLst>
            <pc:docMk/>
            <pc:sldMk cId="0" sldId="256"/>
            <ac:picMk id="6" creationId="{7CE06901-0B74-4066-80CF-8DC8F3C4C100}"/>
          </ac:picMkLst>
        </pc:picChg>
        <pc:picChg chg="mod">
          <ac:chgData name="" userId="" providerId="" clId="Web-{1424D9BC-E2D1-4ECE-809F-C4AAB33D608E}" dt="2019-01-19T17:54:44.189" v="162" actId="1076"/>
          <ac:picMkLst>
            <pc:docMk/>
            <pc:sldMk cId="0" sldId="256"/>
            <ac:picMk id="8" creationId="{C5625BE6-482E-41AD-A53B-DCBDC51C8D1B}"/>
          </ac:picMkLst>
        </pc:picChg>
      </pc:sldChg>
      <pc:sldChg chg="modSp">
        <pc:chgData name="" userId="" providerId="" clId="Web-{1424D9BC-E2D1-4ECE-809F-C4AAB33D608E}" dt="2019-01-19T17:52:19.472" v="144" actId="20577"/>
        <pc:sldMkLst>
          <pc:docMk/>
          <pc:sldMk cId="0" sldId="258"/>
        </pc:sldMkLst>
        <pc:spChg chg="mod">
          <ac:chgData name="" userId="" providerId="" clId="Web-{1424D9BC-E2D1-4ECE-809F-C4AAB33D608E}" dt="2019-01-19T17:52:19.472" v="144" actId="20577"/>
          <ac:spMkLst>
            <pc:docMk/>
            <pc:sldMk cId="0" sldId="258"/>
            <ac:spMk id="3" creationId="{00000000-0000-0000-0000-000000000000}"/>
          </ac:spMkLst>
        </pc:spChg>
      </pc:sldChg>
      <pc:sldChg chg="modSp">
        <pc:chgData name="" userId="" providerId="" clId="Web-{1424D9BC-E2D1-4ECE-809F-C4AAB33D608E}" dt="2019-01-19T17:50:16.754" v="89" actId="20577"/>
        <pc:sldMkLst>
          <pc:docMk/>
          <pc:sldMk cId="641523535" sldId="284"/>
        </pc:sldMkLst>
        <pc:spChg chg="mod">
          <ac:chgData name="" userId="" providerId="" clId="Web-{1424D9BC-E2D1-4ECE-809F-C4AAB33D608E}" dt="2019-01-19T17:48:56.223" v="2" actId="20577"/>
          <ac:spMkLst>
            <pc:docMk/>
            <pc:sldMk cId="641523535" sldId="284"/>
            <ac:spMk id="2" creationId="{BDB1E94C-521E-4BFE-AE46-0181A77CE599}"/>
          </ac:spMkLst>
        </pc:spChg>
        <pc:spChg chg="mod">
          <ac:chgData name="" userId="" providerId="" clId="Web-{1424D9BC-E2D1-4ECE-809F-C4AAB33D608E}" dt="2019-01-19T17:50:16.754" v="89" actId="20577"/>
          <ac:spMkLst>
            <pc:docMk/>
            <pc:sldMk cId="641523535" sldId="284"/>
            <ac:spMk id="7" creationId="{8B6BBDF3-4421-4170-B142-57172379E367}"/>
          </ac:spMkLst>
        </pc:spChg>
      </pc:sldChg>
      <pc:sldChg chg="del">
        <pc:chgData name="" userId="" providerId="" clId="Web-{1424D9BC-E2D1-4ECE-809F-C4AAB33D608E}" dt="2019-01-19T17:50:18.957" v="91"/>
        <pc:sldMkLst>
          <pc:docMk/>
          <pc:sldMk cId="1264337214" sldId="311"/>
        </pc:sldMkLst>
      </pc:sldChg>
      <pc:sldChg chg="modSp add ord replId">
        <pc:chgData name="" userId="" providerId="" clId="Web-{1424D9BC-E2D1-4ECE-809F-C4AAB33D608E}" dt="2019-01-19T17:54:31.721" v="158" actId="20577"/>
        <pc:sldMkLst>
          <pc:docMk/>
          <pc:sldMk cId="2099321818" sldId="316"/>
        </pc:sldMkLst>
        <pc:spChg chg="mod">
          <ac:chgData name="" userId="" providerId="" clId="Web-{1424D9BC-E2D1-4ECE-809F-C4AAB33D608E}" dt="2019-01-19T17:54:31.721" v="158" actId="20577"/>
          <ac:spMkLst>
            <pc:docMk/>
            <pc:sldMk cId="2099321818" sldId="316"/>
            <ac:spMk id="2" creationId="{BDB1E94C-521E-4BFE-AE46-0181A77CE599}"/>
          </ac:spMkLst>
        </pc:spChg>
      </pc:sldChg>
    </pc:docChg>
  </pc:docChgLst>
  <pc:docChgLst>
    <pc:chgData clId="Web-{947A7F1B-953D-4DAF-8ED5-2ABA58E53E2A}"/>
    <pc:docChg chg="modSld">
      <pc:chgData name="" userId="" providerId="" clId="Web-{947A7F1B-953D-4DAF-8ED5-2ABA58E53E2A}" dt="2019-01-19T18:14:21.042" v="246" actId="20577"/>
      <pc:docMkLst>
        <pc:docMk/>
      </pc:docMkLst>
      <pc:sldChg chg="addSp delSp modSp">
        <pc:chgData name="" userId="" providerId="" clId="Web-{947A7F1B-953D-4DAF-8ED5-2ABA58E53E2A}" dt="2019-01-19T18:14:21.026" v="245" actId="20577"/>
        <pc:sldMkLst>
          <pc:docMk/>
          <pc:sldMk cId="2099321818" sldId="316"/>
        </pc:sldMkLst>
        <pc:spChg chg="mod">
          <ac:chgData name="" userId="" providerId="" clId="Web-{947A7F1B-953D-4DAF-8ED5-2ABA58E53E2A}" dt="2019-01-19T18:14:21.026" v="245" actId="20577"/>
          <ac:spMkLst>
            <pc:docMk/>
            <pc:sldMk cId="2099321818" sldId="316"/>
            <ac:spMk id="3" creationId="{072C7A5F-E3ED-4685-A9F1-794B417A480C}"/>
          </ac:spMkLst>
        </pc:spChg>
        <pc:picChg chg="add mod">
          <ac:chgData name="" userId="" providerId="" clId="Web-{947A7F1B-953D-4DAF-8ED5-2ABA58E53E2A}" dt="2019-01-19T17:57:22.266" v="2" actId="1076"/>
          <ac:picMkLst>
            <pc:docMk/>
            <pc:sldMk cId="2099321818" sldId="316"/>
            <ac:picMk id="4" creationId="{0EF78EBE-743F-4F1B-81EA-6C8FF284139F}"/>
          </ac:picMkLst>
        </pc:picChg>
        <pc:picChg chg="del">
          <ac:chgData name="" userId="" providerId="" clId="Web-{947A7F1B-953D-4DAF-8ED5-2ABA58E53E2A}" dt="2019-01-19T17:57:19.032" v="1"/>
          <ac:picMkLst>
            <pc:docMk/>
            <pc:sldMk cId="2099321818" sldId="316"/>
            <ac:picMk id="6" creationId="{72EDF696-C9FE-4F39-AD4F-A66DB66C2A1A}"/>
          </ac:picMkLst>
        </pc:picChg>
      </pc:sldChg>
    </pc:docChg>
  </pc:docChgLst>
  <pc:docChgLst>
    <pc:chgData clId="Web-{FD7084AF-7A9C-4FEA-BCBC-B2B4CB8DCA99}"/>
    <pc:docChg chg="modSld">
      <pc:chgData name="" userId="" providerId="" clId="Web-{FD7084AF-7A9C-4FEA-BCBC-B2B4CB8DCA99}" dt="2019-01-18T18:40:57.671" v="99" actId="20577"/>
      <pc:docMkLst>
        <pc:docMk/>
      </pc:docMkLst>
      <pc:sldChg chg="modSp">
        <pc:chgData name="" userId="" providerId="" clId="Web-{FD7084AF-7A9C-4FEA-BCBC-B2B4CB8DCA99}" dt="2019-01-18T18:40:57.671" v="98" actId="20577"/>
        <pc:sldMkLst>
          <pc:docMk/>
          <pc:sldMk cId="641523535" sldId="284"/>
        </pc:sldMkLst>
        <pc:spChg chg="mod">
          <ac:chgData name="" userId="" providerId="" clId="Web-{FD7084AF-7A9C-4FEA-BCBC-B2B4CB8DCA99}" dt="2019-01-18T18:40:57.671" v="98" actId="20577"/>
          <ac:spMkLst>
            <pc:docMk/>
            <pc:sldMk cId="641523535" sldId="284"/>
            <ac:spMk id="7" creationId="{8B6BBDF3-4421-4170-B142-57172379E367}"/>
          </ac:spMkLst>
        </pc:spChg>
      </pc:sldChg>
    </pc:docChg>
  </pc:docChgLst>
  <pc:docChgLst>
    <pc:chgData clId="Web-{57E71DFC-46A3-4923-B649-44BA13223674}"/>
    <pc:docChg chg="addSld modSld">
      <pc:chgData name="" userId="" providerId="" clId="Web-{57E71DFC-46A3-4923-B649-44BA13223674}" dt="2019-01-10T18:14:25.914" v="123" actId="1076"/>
      <pc:docMkLst>
        <pc:docMk/>
      </pc:docMkLst>
      <pc:sldChg chg="addSp delSp modSp">
        <pc:chgData name="" userId="" providerId="" clId="Web-{57E71DFC-46A3-4923-B649-44BA13223674}" dt="2019-01-10T18:11:44.097" v="45" actId="20577"/>
        <pc:sldMkLst>
          <pc:docMk/>
          <pc:sldMk cId="1700498739" sldId="289"/>
        </pc:sldMkLst>
        <pc:spChg chg="mod">
          <ac:chgData name="" userId="" providerId="" clId="Web-{57E71DFC-46A3-4923-B649-44BA13223674}" dt="2019-01-10T18:11:44.097" v="45" actId="20577"/>
          <ac:spMkLst>
            <pc:docMk/>
            <pc:sldMk cId="1700498739" sldId="289"/>
            <ac:spMk id="2" creationId="{BDB1E94C-521E-4BFE-AE46-0181A77CE599}"/>
          </ac:spMkLst>
        </pc:spChg>
        <pc:spChg chg="del">
          <ac:chgData name="" userId="" providerId="" clId="Web-{57E71DFC-46A3-4923-B649-44BA13223674}" dt="2019-01-10T18:08:11.106" v="7"/>
          <ac:spMkLst>
            <pc:docMk/>
            <pc:sldMk cId="1700498739" sldId="289"/>
            <ac:spMk id="3" creationId="{072C7A5F-E3ED-4685-A9F1-794B417A480C}"/>
          </ac:spMkLst>
        </pc:spChg>
        <pc:spChg chg="add del mod">
          <ac:chgData name="" userId="" providerId="" clId="Web-{57E71DFC-46A3-4923-B649-44BA13223674}" dt="2019-01-10T18:08:15.044" v="8"/>
          <ac:spMkLst>
            <pc:docMk/>
            <pc:sldMk cId="1700498739" sldId="289"/>
            <ac:spMk id="5" creationId="{88EEFDD7-C56C-43A9-B73B-D1489A712165}"/>
          </ac:spMkLst>
        </pc:spChg>
        <pc:picChg chg="add del mod">
          <ac:chgData name="" userId="" providerId="" clId="Web-{57E71DFC-46A3-4923-B649-44BA13223674}" dt="2019-01-10T18:09:02.061" v="14"/>
          <ac:picMkLst>
            <pc:docMk/>
            <pc:sldMk cId="1700498739" sldId="289"/>
            <ac:picMk id="6" creationId="{213BD100-46AA-440D-8AC5-59962C9BCA9D}"/>
          </ac:picMkLst>
        </pc:picChg>
        <pc:picChg chg="add mod">
          <ac:chgData name="" userId="" providerId="" clId="Web-{57E71DFC-46A3-4923-B649-44BA13223674}" dt="2019-01-10T18:09:11.858" v="18" actId="1076"/>
          <ac:picMkLst>
            <pc:docMk/>
            <pc:sldMk cId="1700498739" sldId="289"/>
            <ac:picMk id="8" creationId="{548DCA38-3CAE-4BDE-BFA5-5766C44595E7}"/>
          </ac:picMkLst>
        </pc:picChg>
        <pc:picChg chg="add mod">
          <ac:chgData name="" userId="" providerId="" clId="Web-{57E71DFC-46A3-4923-B649-44BA13223674}" dt="2019-01-10T18:11:09.580" v="21" actId="1076"/>
          <ac:picMkLst>
            <pc:docMk/>
            <pc:sldMk cId="1700498739" sldId="289"/>
            <ac:picMk id="10" creationId="{5CC63A16-CF28-4400-9452-F84E49ACF1D4}"/>
          </ac:picMkLst>
        </pc:picChg>
      </pc:sldChg>
      <pc:sldChg chg="addAnim modAnim">
        <pc:chgData name="" userId="" providerId="" clId="Web-{57E71DFC-46A3-4923-B649-44BA13223674}" dt="2019-01-10T18:04:12.224" v="1"/>
        <pc:sldMkLst>
          <pc:docMk/>
          <pc:sldMk cId="1513008355" sldId="302"/>
        </pc:sldMkLst>
      </pc:sldChg>
      <pc:sldChg chg="addSp delSp modSp add replId">
        <pc:chgData name="" userId="" providerId="" clId="Web-{57E71DFC-46A3-4923-B649-44BA13223674}" dt="2019-01-10T18:14:25.914" v="123" actId="1076"/>
        <pc:sldMkLst>
          <pc:docMk/>
          <pc:sldMk cId="942437513" sldId="303"/>
        </pc:sldMkLst>
        <pc:spChg chg="mod">
          <ac:chgData name="" userId="" providerId="" clId="Web-{57E71DFC-46A3-4923-B649-44BA13223674}" dt="2019-01-10T18:11:49.487" v="47" actId="20577"/>
          <ac:spMkLst>
            <pc:docMk/>
            <pc:sldMk cId="942437513" sldId="303"/>
            <ac:spMk id="2" creationId="{BDB1E94C-521E-4BFE-AE46-0181A77CE599}"/>
          </ac:spMkLst>
        </pc:spChg>
        <pc:spChg chg="add mod">
          <ac:chgData name="" userId="" providerId="" clId="Web-{57E71DFC-46A3-4923-B649-44BA13223674}" dt="2019-01-10T18:14:24.398" v="122" actId="1076"/>
          <ac:spMkLst>
            <pc:docMk/>
            <pc:sldMk cId="942437513" sldId="303"/>
            <ac:spMk id="3" creationId="{D11E155A-5429-4C89-85B7-8FC362604B1A}"/>
          </ac:spMkLst>
        </pc:spChg>
        <pc:picChg chg="add mod modCrop">
          <ac:chgData name="" userId="" providerId="" clId="Web-{57E71DFC-46A3-4923-B649-44BA13223674}" dt="2019-01-10T18:14:25.914" v="123" actId="1076"/>
          <ac:picMkLst>
            <pc:docMk/>
            <pc:sldMk cId="942437513" sldId="303"/>
            <ac:picMk id="4" creationId="{11C81F14-CE3F-4DB3-9F6E-95DAF0CF320E}"/>
          </ac:picMkLst>
        </pc:picChg>
        <pc:picChg chg="del">
          <ac:chgData name="" userId="" providerId="" clId="Web-{57E71DFC-46A3-4923-B649-44BA13223674}" dt="2019-01-10T18:11:51.347" v="49"/>
          <ac:picMkLst>
            <pc:docMk/>
            <pc:sldMk cId="942437513" sldId="303"/>
            <ac:picMk id="8" creationId="{548DCA38-3CAE-4BDE-BFA5-5766C44595E7}"/>
          </ac:picMkLst>
        </pc:picChg>
        <pc:picChg chg="del">
          <ac:chgData name="" userId="" providerId="" clId="Web-{57E71DFC-46A3-4923-B649-44BA13223674}" dt="2019-01-10T18:11:51.347" v="48"/>
          <ac:picMkLst>
            <pc:docMk/>
            <pc:sldMk cId="942437513" sldId="303"/>
            <ac:picMk id="10" creationId="{5CC63A16-CF28-4400-9452-F84E49ACF1D4}"/>
          </ac:picMkLst>
        </pc:picChg>
      </pc:sldChg>
    </pc:docChg>
  </pc:docChgLst>
  <pc:docChgLst>
    <pc:chgData clId="Web-{729EA409-7FDF-415C-AD6F-218074F7CAA4}"/>
    <pc:docChg chg="sldOrd">
      <pc:chgData name="" userId="" providerId="" clId="Web-{729EA409-7FDF-415C-AD6F-218074F7CAA4}" dt="2019-01-25T20:27:34.186" v="2"/>
      <pc:docMkLst>
        <pc:docMk/>
      </pc:docMkLst>
      <pc:sldChg chg="ord">
        <pc:chgData name="" userId="" providerId="" clId="Web-{729EA409-7FDF-415C-AD6F-218074F7CAA4}" dt="2019-01-25T20:27:22.717" v="0"/>
        <pc:sldMkLst>
          <pc:docMk/>
          <pc:sldMk cId="1018493042" sldId="315"/>
        </pc:sldMkLst>
      </pc:sldChg>
      <pc:sldChg chg="ord">
        <pc:chgData name="" userId="" providerId="" clId="Web-{729EA409-7FDF-415C-AD6F-218074F7CAA4}" dt="2019-01-25T20:27:28.529" v="1"/>
        <pc:sldMkLst>
          <pc:docMk/>
          <pc:sldMk cId="1316605748" sldId="327"/>
        </pc:sldMkLst>
      </pc:sldChg>
      <pc:sldChg chg="ord">
        <pc:chgData name="" userId="" providerId="" clId="Web-{729EA409-7FDF-415C-AD6F-218074F7CAA4}" dt="2019-01-25T20:27:34.186" v="2"/>
        <pc:sldMkLst>
          <pc:docMk/>
          <pc:sldMk cId="3737701801" sldId="330"/>
        </pc:sldMkLst>
      </pc:sldChg>
    </pc:docChg>
  </pc:docChgLst>
  <pc:docChgLst>
    <pc:chgData clId="Web-{F0847113-61AE-476A-AE68-2DBBBFEC236E}"/>
    <pc:docChg chg="addSld delSld modSld">
      <pc:chgData name="" userId="" providerId="" clId="Web-{F0847113-61AE-476A-AE68-2DBBBFEC236E}" dt="2019-01-04T18:27:53.406" v="532" actId="20577"/>
      <pc:docMkLst>
        <pc:docMk/>
      </pc:docMkLst>
      <pc:sldChg chg="del">
        <pc:chgData name="" userId="" providerId="" clId="Web-{F0847113-61AE-476A-AE68-2DBBBFEC236E}" dt="2019-01-04T17:47:16.761" v="3"/>
        <pc:sldMkLst>
          <pc:docMk/>
          <pc:sldMk cId="430409564" sldId="265"/>
        </pc:sldMkLst>
      </pc:sldChg>
      <pc:sldChg chg="modSp del">
        <pc:chgData name="" userId="" providerId="" clId="Web-{F0847113-61AE-476A-AE68-2DBBBFEC236E}" dt="2019-01-04T17:47:33.153" v="6"/>
        <pc:sldMkLst>
          <pc:docMk/>
          <pc:sldMk cId="1752321920" sldId="266"/>
        </pc:sldMkLst>
        <pc:spChg chg="mod">
          <ac:chgData name="" userId="" providerId="" clId="Web-{F0847113-61AE-476A-AE68-2DBBBFEC236E}" dt="2019-01-04T17:47:28.236" v="5" actId="20577"/>
          <ac:spMkLst>
            <pc:docMk/>
            <pc:sldMk cId="1752321920" sldId="266"/>
            <ac:spMk id="2" creationId="{BDB1E94C-521E-4BFE-AE46-0181A77CE599}"/>
          </ac:spMkLst>
        </pc:spChg>
      </pc:sldChg>
      <pc:sldChg chg="del">
        <pc:chgData name="" userId="" providerId="" clId="Web-{F0847113-61AE-476A-AE68-2DBBBFEC236E}" dt="2019-01-04T17:55:47.381" v="337"/>
        <pc:sldMkLst>
          <pc:docMk/>
          <pc:sldMk cId="2296998118" sldId="267"/>
        </pc:sldMkLst>
      </pc:sldChg>
      <pc:sldChg chg="del">
        <pc:chgData name="" userId="" providerId="" clId="Web-{F0847113-61AE-476A-AE68-2DBBBFEC236E}" dt="2019-01-04T17:55:47.381" v="335"/>
        <pc:sldMkLst>
          <pc:docMk/>
          <pc:sldMk cId="1388734382" sldId="268"/>
        </pc:sldMkLst>
      </pc:sldChg>
      <pc:sldChg chg="del">
        <pc:chgData name="" userId="" providerId="" clId="Web-{F0847113-61AE-476A-AE68-2DBBBFEC236E}" dt="2019-01-04T17:55:47.381" v="336"/>
        <pc:sldMkLst>
          <pc:docMk/>
          <pc:sldMk cId="969756728" sldId="269"/>
        </pc:sldMkLst>
      </pc:sldChg>
      <pc:sldChg chg="del">
        <pc:chgData name="" userId="" providerId="" clId="Web-{F0847113-61AE-476A-AE68-2DBBBFEC236E}" dt="2019-01-04T17:55:47.381" v="334"/>
        <pc:sldMkLst>
          <pc:docMk/>
          <pc:sldMk cId="2897269571" sldId="270"/>
        </pc:sldMkLst>
      </pc:sldChg>
      <pc:sldChg chg="del">
        <pc:chgData name="" userId="" providerId="" clId="Web-{F0847113-61AE-476A-AE68-2DBBBFEC236E}" dt="2019-01-04T17:55:47.381" v="333"/>
        <pc:sldMkLst>
          <pc:docMk/>
          <pc:sldMk cId="4126638430" sldId="271"/>
        </pc:sldMkLst>
      </pc:sldChg>
      <pc:sldChg chg="del">
        <pc:chgData name="" userId="" providerId="" clId="Web-{F0847113-61AE-476A-AE68-2DBBBFEC236E}" dt="2019-01-04T17:55:47.366" v="329"/>
        <pc:sldMkLst>
          <pc:docMk/>
          <pc:sldMk cId="4272912994" sldId="272"/>
        </pc:sldMkLst>
      </pc:sldChg>
      <pc:sldChg chg="del">
        <pc:chgData name="" userId="" providerId="" clId="Web-{F0847113-61AE-476A-AE68-2DBBBFEC236E}" dt="2019-01-04T17:55:47.381" v="332"/>
        <pc:sldMkLst>
          <pc:docMk/>
          <pc:sldMk cId="1361169888" sldId="273"/>
        </pc:sldMkLst>
      </pc:sldChg>
      <pc:sldChg chg="del">
        <pc:chgData name="" userId="" providerId="" clId="Web-{F0847113-61AE-476A-AE68-2DBBBFEC236E}" dt="2019-01-04T17:55:47.381" v="331"/>
        <pc:sldMkLst>
          <pc:docMk/>
          <pc:sldMk cId="167464857" sldId="274"/>
        </pc:sldMkLst>
      </pc:sldChg>
      <pc:sldChg chg="del">
        <pc:chgData name="" userId="" providerId="" clId="Web-{F0847113-61AE-476A-AE68-2DBBBFEC236E}" dt="2019-01-04T17:55:47.366" v="330"/>
        <pc:sldMkLst>
          <pc:docMk/>
          <pc:sldMk cId="4235145814" sldId="275"/>
        </pc:sldMkLst>
      </pc:sldChg>
      <pc:sldChg chg="del">
        <pc:chgData name="" userId="" providerId="" clId="Web-{F0847113-61AE-476A-AE68-2DBBBFEC236E}" dt="2019-01-04T17:55:47.366" v="328"/>
        <pc:sldMkLst>
          <pc:docMk/>
          <pc:sldMk cId="2959688346" sldId="276"/>
        </pc:sldMkLst>
      </pc:sldChg>
      <pc:sldChg chg="del">
        <pc:chgData name="" userId="" providerId="" clId="Web-{F0847113-61AE-476A-AE68-2DBBBFEC236E}" dt="2019-01-04T17:55:47.366" v="327"/>
        <pc:sldMkLst>
          <pc:docMk/>
          <pc:sldMk cId="593950251" sldId="277"/>
        </pc:sldMkLst>
      </pc:sldChg>
      <pc:sldChg chg="del">
        <pc:chgData name="" userId="" providerId="" clId="Web-{F0847113-61AE-476A-AE68-2DBBBFEC236E}" dt="2019-01-04T17:55:47.366" v="326"/>
        <pc:sldMkLst>
          <pc:docMk/>
          <pc:sldMk cId="1910252427" sldId="278"/>
        </pc:sldMkLst>
      </pc:sldChg>
      <pc:sldChg chg="modNotes">
        <pc:chgData name="" userId="" providerId="" clId="Web-{F0847113-61AE-476A-AE68-2DBBBFEC236E}" dt="2019-01-04T17:47:12.234" v="1"/>
        <pc:sldMkLst>
          <pc:docMk/>
          <pc:sldMk cId="787917642" sldId="280"/>
        </pc:sldMkLst>
      </pc:sldChg>
      <pc:sldChg chg="addSp delSp modSp add replId">
        <pc:chgData name="" userId="" providerId="" clId="Web-{F0847113-61AE-476A-AE68-2DBBBFEC236E}" dt="2019-01-04T17:55:05.448" v="311" actId="1076"/>
        <pc:sldMkLst>
          <pc:docMk/>
          <pc:sldMk cId="59019999" sldId="281"/>
        </pc:sldMkLst>
        <pc:spChg chg="mod">
          <ac:chgData name="" userId="" providerId="" clId="Web-{F0847113-61AE-476A-AE68-2DBBBFEC236E}" dt="2019-01-04T17:47:43.894" v="11" actId="20577"/>
          <ac:spMkLst>
            <pc:docMk/>
            <pc:sldMk cId="59019999" sldId="281"/>
            <ac:spMk id="2" creationId="{BDB1E94C-521E-4BFE-AE46-0181A77CE599}"/>
          </ac:spMkLst>
        </pc:spChg>
        <pc:spChg chg="add del mod">
          <ac:chgData name="" userId="" providerId="" clId="Web-{F0847113-61AE-476A-AE68-2DBBBFEC236E}" dt="2019-01-04T17:48:48.400" v="24"/>
          <ac:spMkLst>
            <pc:docMk/>
            <pc:sldMk cId="59019999" sldId="281"/>
            <ac:spMk id="3" creationId="{072C7A5F-E3ED-4685-A9F1-794B417A480C}"/>
          </ac:spMkLst>
        </pc:spChg>
        <pc:spChg chg="add del mod">
          <ac:chgData name="" userId="" providerId="" clId="Web-{F0847113-61AE-476A-AE68-2DBBBFEC236E}" dt="2019-01-04T17:48:34.506" v="16"/>
          <ac:spMkLst>
            <pc:docMk/>
            <pc:sldMk cId="59019999" sldId="281"/>
            <ac:spMk id="13" creationId="{2D2B56C4-FCB1-4C73-810F-1D45FFF8213E}"/>
          </ac:spMkLst>
        </pc:spChg>
        <pc:spChg chg="add del mod">
          <ac:chgData name="" userId="" providerId="" clId="Web-{F0847113-61AE-476A-AE68-2DBBBFEC236E}" dt="2019-01-04T17:48:52.084" v="25"/>
          <ac:spMkLst>
            <pc:docMk/>
            <pc:sldMk cId="59019999" sldId="281"/>
            <ac:spMk id="70" creationId="{7D41F6CD-BB2B-4DE5-9733-229B8C9481EF}"/>
          </ac:spMkLst>
        </pc:spChg>
        <pc:spChg chg="add mod">
          <ac:chgData name="" userId="" providerId="" clId="Web-{F0847113-61AE-476A-AE68-2DBBBFEC236E}" dt="2019-01-04T17:55:05.432" v="310" actId="1076"/>
          <ac:spMkLst>
            <pc:docMk/>
            <pc:sldMk cId="59019999" sldId="281"/>
            <ac:spMk id="120" creationId="{31B30091-B448-44BD-9917-2DB651CAE233}"/>
          </ac:spMkLst>
        </pc:spChg>
        <pc:spChg chg="add mod">
          <ac:chgData name="" userId="" providerId="" clId="Web-{F0847113-61AE-476A-AE68-2DBBBFEC236E}" dt="2019-01-04T17:55:05.448" v="311" actId="1076"/>
          <ac:spMkLst>
            <pc:docMk/>
            <pc:sldMk cId="59019999" sldId="281"/>
            <ac:spMk id="122" creationId="{F755A167-D1E3-47DA-8653-44BEEDAF62FB}"/>
          </ac:spMkLst>
        </pc:spChg>
        <pc:spChg chg="add mod">
          <ac:chgData name="" userId="" providerId="" clId="Web-{F0847113-61AE-476A-AE68-2DBBBFEC236E}" dt="2019-01-04T17:54:56.449" v="307" actId="20577"/>
          <ac:spMkLst>
            <pc:docMk/>
            <pc:sldMk cId="59019999" sldId="281"/>
            <ac:spMk id="124" creationId="{FD75F5C6-159F-4D74-80B4-9A8408FCA48E}"/>
          </ac:spMkLst>
        </pc:spChg>
        <pc:spChg chg="add mod">
          <ac:chgData name="" userId="" providerId="" clId="Web-{F0847113-61AE-476A-AE68-2DBBBFEC236E}" dt="2019-01-04T17:54:34.357" v="302" actId="1076"/>
          <ac:spMkLst>
            <pc:docMk/>
            <pc:sldMk cId="59019999" sldId="281"/>
            <ac:spMk id="125" creationId="{F731678A-EEE8-47AD-B27E-D383DF9E64C2}"/>
          </ac:spMkLst>
        </pc:spChg>
        <pc:graphicFrameChg chg="add del mod modGraphic">
          <ac:chgData name="" userId="" providerId="" clId="Web-{F0847113-61AE-476A-AE68-2DBBBFEC236E}" dt="2019-01-04T17:48:37.113" v="17"/>
          <ac:graphicFrameMkLst>
            <pc:docMk/>
            <pc:sldMk cId="59019999" sldId="281"/>
            <ac:graphicFrameMk id="4" creationId="{FAF06CB5-791D-4C49-90DB-7B96B0ADD09C}"/>
          </ac:graphicFrameMkLst>
        </pc:graphicFrameChg>
        <pc:graphicFrameChg chg="add del mod ord modGraphic">
          <ac:chgData name="" userId="" providerId="" clId="Web-{F0847113-61AE-476A-AE68-2DBBBFEC236E}" dt="2019-01-04T17:48:31.961" v="15"/>
          <ac:graphicFrameMkLst>
            <pc:docMk/>
            <pc:sldMk cId="59019999" sldId="281"/>
            <ac:graphicFrameMk id="20" creationId="{26EBD4E3-F4B9-4F04-B05B-94D6E4C2DB97}"/>
          </ac:graphicFrameMkLst>
        </pc:graphicFrameChg>
        <pc:graphicFrameChg chg="add del mod ord modGraphic">
          <ac:chgData name="" userId="" providerId="" clId="Web-{F0847113-61AE-476A-AE68-2DBBBFEC236E}" dt="2019-01-04T17:49:40.568" v="27"/>
          <ac:graphicFrameMkLst>
            <pc:docMk/>
            <pc:sldMk cId="59019999" sldId="281"/>
            <ac:graphicFrameMk id="71" creationId="{781F28C5-D06E-4D8E-B608-F81F52871AE3}"/>
          </ac:graphicFrameMkLst>
        </pc:graphicFrameChg>
      </pc:sldChg>
      <pc:sldChg chg="addSp delSp modSp add replId">
        <pc:chgData name="" userId="" providerId="" clId="Web-{F0847113-61AE-476A-AE68-2DBBBFEC236E}" dt="2019-01-04T18:25:45.028" v="397" actId="20577"/>
        <pc:sldMkLst>
          <pc:docMk/>
          <pc:sldMk cId="2619883902" sldId="282"/>
        </pc:sldMkLst>
        <pc:spChg chg="mod">
          <ac:chgData name="" userId="" providerId="" clId="Web-{F0847113-61AE-476A-AE68-2DBBBFEC236E}" dt="2019-01-04T17:55:30.539" v="321" actId="20577"/>
          <ac:spMkLst>
            <pc:docMk/>
            <pc:sldMk cId="2619883902" sldId="282"/>
            <ac:spMk id="2" creationId="{BDB1E94C-521E-4BFE-AE46-0181A77CE599}"/>
          </ac:spMkLst>
        </pc:spChg>
        <pc:spChg chg="add mod">
          <ac:chgData name="" userId="" providerId="" clId="Web-{F0847113-61AE-476A-AE68-2DBBBFEC236E}" dt="2019-01-04T18:25:45.028" v="397" actId="20577"/>
          <ac:spMkLst>
            <pc:docMk/>
            <pc:sldMk cId="2619883902" sldId="282"/>
            <ac:spMk id="4" creationId="{83909EFF-B933-4272-938E-63AD61051AC5}"/>
          </ac:spMkLst>
        </pc:spChg>
        <pc:spChg chg="add del mod">
          <ac:chgData name="" userId="" providerId="" clId="Web-{F0847113-61AE-476A-AE68-2DBBBFEC236E}" dt="2019-01-04T18:24:17.933" v="365"/>
          <ac:spMkLst>
            <pc:docMk/>
            <pc:sldMk cId="2619883902" sldId="282"/>
            <ac:spMk id="5" creationId="{C455439B-6EB5-4E80-AE2C-1E098EDBADE6}"/>
          </ac:spMkLst>
        </pc:spChg>
        <pc:spChg chg="del">
          <ac:chgData name="" userId="" providerId="" clId="Web-{F0847113-61AE-476A-AE68-2DBBBFEC236E}" dt="2019-01-04T17:55:37.570" v="325"/>
          <ac:spMkLst>
            <pc:docMk/>
            <pc:sldMk cId="2619883902" sldId="282"/>
            <ac:spMk id="120" creationId="{31B30091-B448-44BD-9917-2DB651CAE233}"/>
          </ac:spMkLst>
        </pc:spChg>
        <pc:spChg chg="del">
          <ac:chgData name="" userId="" providerId="" clId="Web-{F0847113-61AE-476A-AE68-2DBBBFEC236E}" dt="2019-01-04T17:55:37.538" v="324"/>
          <ac:spMkLst>
            <pc:docMk/>
            <pc:sldMk cId="2619883902" sldId="282"/>
            <ac:spMk id="122" creationId="{F755A167-D1E3-47DA-8653-44BEEDAF62FB}"/>
          </ac:spMkLst>
        </pc:spChg>
        <pc:spChg chg="del">
          <ac:chgData name="" userId="" providerId="" clId="Web-{F0847113-61AE-476A-AE68-2DBBBFEC236E}" dt="2019-01-04T17:55:37.538" v="323"/>
          <ac:spMkLst>
            <pc:docMk/>
            <pc:sldMk cId="2619883902" sldId="282"/>
            <ac:spMk id="124" creationId="{FD75F5C6-159F-4D74-80B4-9A8408FCA48E}"/>
          </ac:spMkLst>
        </pc:spChg>
        <pc:spChg chg="del">
          <ac:chgData name="" userId="" providerId="" clId="Web-{F0847113-61AE-476A-AE68-2DBBBFEC236E}" dt="2019-01-04T17:55:37.538" v="322"/>
          <ac:spMkLst>
            <pc:docMk/>
            <pc:sldMk cId="2619883902" sldId="282"/>
            <ac:spMk id="125" creationId="{F731678A-EEE8-47AD-B27E-D383DF9E64C2}"/>
          </ac:spMkLst>
        </pc:spChg>
      </pc:sldChg>
      <pc:sldChg chg="addSp delSp modSp add replId">
        <pc:chgData name="" userId="" providerId="" clId="Web-{F0847113-61AE-476A-AE68-2DBBBFEC236E}" dt="2019-01-04T18:27:53.406" v="531" actId="20577"/>
        <pc:sldMkLst>
          <pc:docMk/>
          <pc:sldMk cId="3757662443" sldId="283"/>
        </pc:sldMkLst>
        <pc:spChg chg="mod">
          <ac:chgData name="" userId="" providerId="" clId="Web-{F0847113-61AE-476A-AE68-2DBBBFEC236E}" dt="2019-01-04T18:26:17.201" v="399" actId="20577"/>
          <ac:spMkLst>
            <pc:docMk/>
            <pc:sldMk cId="3757662443" sldId="283"/>
            <ac:spMk id="2" creationId="{BDB1E94C-521E-4BFE-AE46-0181A77CE599}"/>
          </ac:spMkLst>
        </pc:spChg>
        <pc:spChg chg="add mod">
          <ac:chgData name="" userId="" providerId="" clId="Web-{F0847113-61AE-476A-AE68-2DBBBFEC236E}" dt="2019-01-04T18:27:53.406" v="531" actId="20577"/>
          <ac:spMkLst>
            <pc:docMk/>
            <pc:sldMk cId="3757662443" sldId="283"/>
            <ac:spMk id="3" creationId="{FB21D40C-B884-4F4D-9C06-E69D28A99F0D}"/>
          </ac:spMkLst>
        </pc:spChg>
        <pc:spChg chg="del">
          <ac:chgData name="" userId="" providerId="" clId="Web-{F0847113-61AE-476A-AE68-2DBBBFEC236E}" dt="2019-01-04T18:26:26.685" v="401"/>
          <ac:spMkLst>
            <pc:docMk/>
            <pc:sldMk cId="3757662443" sldId="283"/>
            <ac:spMk id="4" creationId="{83909EFF-B933-4272-938E-63AD61051AC5}"/>
          </ac:spMkLst>
        </pc:spChg>
        <pc:spChg chg="add del mod">
          <ac:chgData name="" userId="" providerId="" clId="Web-{F0847113-61AE-476A-AE68-2DBBBFEC236E}" dt="2019-01-04T18:26:29.295" v="402"/>
          <ac:spMkLst>
            <pc:docMk/>
            <pc:sldMk cId="3757662443" sldId="283"/>
            <ac:spMk id="7" creationId="{937AA68D-CE27-4B8F-BB11-52FB0A1E5E05}"/>
          </ac:spMkLst>
        </pc:spChg>
      </pc:sldChg>
    </pc:docChg>
  </pc:docChgLst>
  <pc:docChgLst>
    <pc:chgData clId="Web-{FC767DF7-2A70-4D93-B1CD-327DFC3A854E}"/>
    <pc:docChg chg="addSld modSld">
      <pc:chgData name="" userId="" providerId="" clId="Web-{FC767DF7-2A70-4D93-B1CD-327DFC3A854E}" dt="2019-01-13T19:20:19.615" v="787" actId="1076"/>
      <pc:docMkLst>
        <pc:docMk/>
      </pc:docMkLst>
      <pc:sldChg chg="addSp delSp modSp">
        <pc:chgData name="" userId="" providerId="" clId="Web-{FC767DF7-2A70-4D93-B1CD-327DFC3A854E}" dt="2019-01-13T18:45:07.956" v="33" actId="20577"/>
        <pc:sldMkLst>
          <pc:docMk/>
          <pc:sldMk cId="0" sldId="256"/>
        </pc:sldMkLst>
        <pc:spChg chg="mod">
          <ac:chgData name="" userId="" providerId="" clId="Web-{FC767DF7-2A70-4D93-B1CD-327DFC3A854E}" dt="2019-01-13T18:45:07.956" v="33" actId="20577"/>
          <ac:spMkLst>
            <pc:docMk/>
            <pc:sldMk cId="0" sldId="256"/>
            <ac:spMk id="2" creationId="{00000000-0000-0000-0000-000000000000}"/>
          </ac:spMkLst>
        </pc:spChg>
        <pc:picChg chg="add mod">
          <ac:chgData name="" userId="" providerId="" clId="Web-{FC767DF7-2A70-4D93-B1CD-327DFC3A854E}" dt="2019-01-13T18:35:07.178" v="23" actId="1076"/>
          <ac:picMkLst>
            <pc:docMk/>
            <pc:sldMk cId="0" sldId="256"/>
            <ac:picMk id="3" creationId="{B336846D-159C-46AA-AD28-1995FE8A7719}"/>
          </ac:picMkLst>
        </pc:picChg>
        <pc:picChg chg="del">
          <ac:chgData name="" userId="" providerId="" clId="Web-{FC767DF7-2A70-4D93-B1CD-327DFC3A854E}" dt="2019-01-13T18:33:47.144" v="7"/>
          <ac:picMkLst>
            <pc:docMk/>
            <pc:sldMk cId="0" sldId="256"/>
            <ac:picMk id="4" creationId="{273055E1-8B67-4A3A-8917-0C30A7CB926B}"/>
          </ac:picMkLst>
        </pc:picChg>
      </pc:sldChg>
      <pc:sldChg chg="modSp">
        <pc:chgData name="" userId="" providerId="" clId="Web-{FC767DF7-2A70-4D93-B1CD-327DFC3A854E}" dt="2019-01-13T18:52:12.013" v="53" actId="20577"/>
        <pc:sldMkLst>
          <pc:docMk/>
          <pc:sldMk cId="0" sldId="258"/>
        </pc:sldMkLst>
        <pc:spChg chg="mod">
          <ac:chgData name="" userId="" providerId="" clId="Web-{FC767DF7-2A70-4D93-B1CD-327DFC3A854E}" dt="2019-01-13T18:52:12.013" v="53" actId="20577"/>
          <ac:spMkLst>
            <pc:docMk/>
            <pc:sldMk cId="0" sldId="258"/>
            <ac:spMk id="3" creationId="{00000000-0000-0000-0000-000000000000}"/>
          </ac:spMkLst>
        </pc:spChg>
      </pc:sldChg>
      <pc:sldChg chg="addSp delSp modSp">
        <pc:chgData name="" userId="" providerId="" clId="Web-{FC767DF7-2A70-4D93-B1CD-327DFC3A854E}" dt="2019-01-13T19:12:54.152" v="671" actId="1076"/>
        <pc:sldMkLst>
          <pc:docMk/>
          <pc:sldMk cId="3699880419" sldId="264"/>
        </pc:sldMkLst>
        <pc:spChg chg="mod">
          <ac:chgData name="" userId="" providerId="" clId="Web-{FC767DF7-2A70-4D93-B1CD-327DFC3A854E}" dt="2019-01-13T18:51:57.622" v="44" actId="20577"/>
          <ac:spMkLst>
            <pc:docMk/>
            <pc:sldMk cId="3699880419" sldId="264"/>
            <ac:spMk id="2" creationId="{BDB1E94C-521E-4BFE-AE46-0181A77CE599}"/>
          </ac:spMkLst>
        </pc:spChg>
        <pc:spChg chg="add del mod">
          <ac:chgData name="" userId="" providerId="" clId="Web-{FC767DF7-2A70-4D93-B1CD-327DFC3A854E}" dt="2019-01-13T18:53:07.327" v="56"/>
          <ac:spMkLst>
            <pc:docMk/>
            <pc:sldMk cId="3699880419" sldId="264"/>
            <ac:spMk id="4" creationId="{D7421CC9-3E18-4177-ADE1-3CE7BC2297E1}"/>
          </ac:spMkLst>
        </pc:spChg>
        <pc:spChg chg="add mod">
          <ac:chgData name="" userId="" providerId="" clId="Web-{FC767DF7-2A70-4D93-B1CD-327DFC3A854E}" dt="2019-01-13T19:12:48.714" v="669" actId="1076"/>
          <ac:spMkLst>
            <pc:docMk/>
            <pc:sldMk cId="3699880419" sldId="264"/>
            <ac:spMk id="6" creationId="{6C29AC10-7036-4912-BE01-DF0461033E0C}"/>
          </ac:spMkLst>
        </pc:spChg>
        <pc:picChg chg="add mod">
          <ac:chgData name="" userId="" providerId="" clId="Web-{FC767DF7-2A70-4D93-B1CD-327DFC3A854E}" dt="2019-01-13T19:12:51.527" v="670" actId="1076"/>
          <ac:picMkLst>
            <pc:docMk/>
            <pc:sldMk cId="3699880419" sldId="264"/>
            <ac:picMk id="5" creationId="{B9F9B619-F594-48FF-B94A-DFDE5BBE4A9E}"/>
          </ac:picMkLst>
        </pc:picChg>
        <pc:picChg chg="del">
          <ac:chgData name="" userId="" providerId="" clId="Web-{FC767DF7-2A70-4D93-B1CD-327DFC3A854E}" dt="2019-01-13T18:51:32.247" v="37"/>
          <ac:picMkLst>
            <pc:docMk/>
            <pc:sldMk cId="3699880419" sldId="264"/>
            <ac:picMk id="7" creationId="{45441961-78F5-4FAA-8CBA-43B356F37E6B}"/>
          </ac:picMkLst>
        </pc:picChg>
        <pc:picChg chg="add mod">
          <ac:chgData name="" userId="" providerId="" clId="Web-{FC767DF7-2A70-4D93-B1CD-327DFC3A854E}" dt="2019-01-13T19:12:54.152" v="671" actId="1076"/>
          <ac:picMkLst>
            <pc:docMk/>
            <pc:sldMk cId="3699880419" sldId="264"/>
            <ac:picMk id="9" creationId="{AD45E5F2-61FA-4ECA-A033-28ACEE5CC14F}"/>
          </ac:picMkLst>
        </pc:picChg>
      </pc:sldChg>
      <pc:sldChg chg="addSp delSp modSp">
        <pc:chgData name="" userId="" providerId="" clId="Web-{FC767DF7-2A70-4D93-B1CD-327DFC3A854E}" dt="2019-01-13T19:20:19.615" v="787" actId="1076"/>
        <pc:sldMkLst>
          <pc:docMk/>
          <pc:sldMk cId="2605430471" sldId="300"/>
        </pc:sldMkLst>
        <pc:spChg chg="mod">
          <ac:chgData name="" userId="" providerId="" clId="Web-{FC767DF7-2A70-4D93-B1CD-327DFC3A854E}" dt="2019-01-13T19:20:06.912" v="784" actId="20577"/>
          <ac:spMkLst>
            <pc:docMk/>
            <pc:sldMk cId="2605430471" sldId="300"/>
            <ac:spMk id="2" creationId="{BDB1E94C-521E-4BFE-AE46-0181A77CE599}"/>
          </ac:spMkLst>
        </pc:spChg>
        <pc:picChg chg="add mod">
          <ac:chgData name="" userId="" providerId="" clId="Web-{FC767DF7-2A70-4D93-B1CD-327DFC3A854E}" dt="2019-01-13T19:20:19.615" v="787" actId="1076"/>
          <ac:picMkLst>
            <pc:docMk/>
            <pc:sldMk cId="2605430471" sldId="300"/>
            <ac:picMk id="4" creationId="{5C111D27-77A1-4C51-B05D-5636C0F1D520}"/>
          </ac:picMkLst>
        </pc:picChg>
        <pc:picChg chg="del">
          <ac:chgData name="" userId="" providerId="" clId="Web-{FC767DF7-2A70-4D93-B1CD-327DFC3A854E}" dt="2019-01-13T19:20:15.865" v="785"/>
          <ac:picMkLst>
            <pc:docMk/>
            <pc:sldMk cId="2605430471" sldId="300"/>
            <ac:picMk id="5" creationId="{7DDDB0B7-AD48-4D99-BC2A-71C82F6FE7F4}"/>
          </ac:picMkLst>
        </pc:picChg>
      </pc:sldChg>
      <pc:sldChg chg="addSp delSp modSp add replId">
        <pc:chgData name="" userId="" providerId="" clId="Web-{FC767DF7-2A70-4D93-B1CD-327DFC3A854E}" dt="2019-01-13T19:07:20.925" v="644" actId="1076"/>
        <pc:sldMkLst>
          <pc:docMk/>
          <pc:sldMk cId="701286295" sldId="305"/>
        </pc:sldMkLst>
        <pc:spChg chg="del">
          <ac:chgData name="" userId="" providerId="" clId="Web-{FC767DF7-2A70-4D93-B1CD-327DFC3A854E}" dt="2019-01-13T19:07:06.331" v="640"/>
          <ac:spMkLst>
            <pc:docMk/>
            <pc:sldMk cId="701286295" sldId="305"/>
            <ac:spMk id="6" creationId="{6C29AC10-7036-4912-BE01-DF0461033E0C}"/>
          </ac:spMkLst>
        </pc:spChg>
        <pc:picChg chg="add mod">
          <ac:chgData name="" userId="" providerId="" clId="Web-{FC767DF7-2A70-4D93-B1CD-327DFC3A854E}" dt="2019-01-13T19:07:20.925" v="644" actId="1076"/>
          <ac:picMkLst>
            <pc:docMk/>
            <pc:sldMk cId="701286295" sldId="305"/>
            <ac:picMk id="3" creationId="{160D7C29-F26E-402D-AAC3-40CF6E92453C}"/>
          </ac:picMkLst>
        </pc:picChg>
      </pc:sldChg>
      <pc:sldChg chg="addSp delSp modSp add replId">
        <pc:chgData name="" userId="" providerId="" clId="Web-{FC767DF7-2A70-4D93-B1CD-327DFC3A854E}" dt="2019-01-13T19:17:37.439" v="764" actId="1076"/>
        <pc:sldMkLst>
          <pc:docMk/>
          <pc:sldMk cId="2428603302" sldId="306"/>
        </pc:sldMkLst>
        <pc:spChg chg="add mod">
          <ac:chgData name="" userId="" providerId="" clId="Web-{FC767DF7-2A70-4D93-B1CD-327DFC3A854E}" dt="2019-01-13T19:14:57.639" v="697" actId="14100"/>
          <ac:spMkLst>
            <pc:docMk/>
            <pc:sldMk cId="2428603302" sldId="306"/>
            <ac:spMk id="11" creationId="{08989D64-E4FB-49DB-93F1-7D7A05281840}"/>
          </ac:spMkLst>
        </pc:spChg>
        <pc:spChg chg="add mod">
          <ac:chgData name="" userId="" providerId="" clId="Web-{FC767DF7-2A70-4D93-B1CD-327DFC3A854E}" dt="2019-01-13T19:17:33.736" v="762" actId="1076"/>
          <ac:spMkLst>
            <pc:docMk/>
            <pc:sldMk cId="2428603302" sldId="306"/>
            <ac:spMk id="13" creationId="{04DA05C2-B7B8-4605-A6C3-BB218C879CF5}"/>
          </ac:spMkLst>
        </pc:spChg>
        <pc:picChg chg="del">
          <ac:chgData name="" userId="" providerId="" clId="Web-{FC767DF7-2A70-4D93-B1CD-327DFC3A854E}" dt="2019-01-13T19:07:42.004" v="646"/>
          <ac:picMkLst>
            <pc:docMk/>
            <pc:sldMk cId="2428603302" sldId="306"/>
            <ac:picMk id="3" creationId="{160D7C29-F26E-402D-AAC3-40CF6E92453C}"/>
          </ac:picMkLst>
        </pc:picChg>
        <pc:picChg chg="add del mod">
          <ac:chgData name="" userId="" providerId="" clId="Web-{FC767DF7-2A70-4D93-B1CD-327DFC3A854E}" dt="2019-01-13T19:12:08.619" v="655"/>
          <ac:picMkLst>
            <pc:docMk/>
            <pc:sldMk cId="2428603302" sldId="306"/>
            <ac:picMk id="4" creationId="{7BCAA036-238A-449F-AF1D-FAA0F8D49F88}"/>
          </ac:picMkLst>
        </pc:picChg>
        <pc:picChg chg="add del mod">
          <ac:chgData name="" userId="" providerId="" clId="Web-{FC767DF7-2A70-4D93-B1CD-327DFC3A854E}" dt="2019-01-13T19:12:32.870" v="663"/>
          <ac:picMkLst>
            <pc:docMk/>
            <pc:sldMk cId="2428603302" sldId="306"/>
            <ac:picMk id="6" creationId="{CE4A1C4A-AC9F-493E-89AE-D1D84DE51B87}"/>
          </ac:picMkLst>
        </pc:picChg>
        <pc:picChg chg="add del mod">
          <ac:chgData name="" userId="" providerId="" clId="Web-{FC767DF7-2A70-4D93-B1CD-327DFC3A854E}" dt="2019-01-13T19:12:25.104" v="660"/>
          <ac:picMkLst>
            <pc:docMk/>
            <pc:sldMk cId="2428603302" sldId="306"/>
            <ac:picMk id="8" creationId="{3144D15B-7854-4671-A9EF-B1209075EDDF}"/>
          </ac:picMkLst>
        </pc:picChg>
        <pc:picChg chg="add mod">
          <ac:chgData name="" userId="" providerId="" clId="Web-{FC767DF7-2A70-4D93-B1CD-327DFC3A854E}" dt="2019-01-13T19:17:37.424" v="763" actId="1076"/>
          <ac:picMkLst>
            <pc:docMk/>
            <pc:sldMk cId="2428603302" sldId="306"/>
            <ac:picMk id="14" creationId="{BA5D016D-064C-48C6-A2CA-ED4E3B27CD46}"/>
          </ac:picMkLst>
        </pc:picChg>
        <pc:picChg chg="add mod">
          <ac:chgData name="" userId="" providerId="" clId="Web-{FC767DF7-2A70-4D93-B1CD-327DFC3A854E}" dt="2019-01-13T19:17:37.439" v="764" actId="1076"/>
          <ac:picMkLst>
            <pc:docMk/>
            <pc:sldMk cId="2428603302" sldId="306"/>
            <ac:picMk id="16" creationId="{268AE41D-8241-409A-B106-74CBDA0A1927}"/>
          </ac:picMkLst>
        </pc:picChg>
      </pc:sldChg>
      <pc:sldChg chg="addSp delSp modSp add replId">
        <pc:chgData name="" userId="" providerId="" clId="Web-{FC767DF7-2A70-4D93-B1CD-327DFC3A854E}" dt="2019-01-13T19:19:49.474" v="782" actId="1076"/>
        <pc:sldMkLst>
          <pc:docMk/>
          <pc:sldMk cId="169405992" sldId="307"/>
        </pc:sldMkLst>
        <pc:spChg chg="mod">
          <ac:chgData name="" userId="" providerId="" clId="Web-{FC767DF7-2A70-4D93-B1CD-327DFC3A854E}" dt="2019-01-13T19:19:18.473" v="769" actId="14100"/>
          <ac:spMkLst>
            <pc:docMk/>
            <pc:sldMk cId="169405992" sldId="307"/>
            <ac:spMk id="11" creationId="{08989D64-E4FB-49DB-93F1-7D7A05281840}"/>
          </ac:spMkLst>
        </pc:spChg>
        <pc:spChg chg="mod">
          <ac:chgData name="" userId="" providerId="" clId="Web-{FC767DF7-2A70-4D93-B1CD-327DFC3A854E}" dt="2019-01-13T19:19:30.505" v="776" actId="1076"/>
          <ac:spMkLst>
            <pc:docMk/>
            <pc:sldMk cId="169405992" sldId="307"/>
            <ac:spMk id="13" creationId="{04DA05C2-B7B8-4605-A6C3-BB218C879CF5}"/>
          </ac:spMkLst>
        </pc:spChg>
        <pc:picChg chg="add mod">
          <ac:chgData name="" userId="" providerId="" clId="Web-{FC767DF7-2A70-4D93-B1CD-327DFC3A854E}" dt="2019-01-13T19:19:49.474" v="782" actId="1076"/>
          <ac:picMkLst>
            <pc:docMk/>
            <pc:sldMk cId="169405992" sldId="307"/>
            <ac:picMk id="3" creationId="{5A03E44E-D25F-453F-B824-7945A84ABDD6}"/>
          </ac:picMkLst>
        </pc:picChg>
        <pc:picChg chg="del">
          <ac:chgData name="" userId="" providerId="" clId="Web-{FC767DF7-2A70-4D93-B1CD-327DFC3A854E}" dt="2019-01-13T19:19:32.192" v="778"/>
          <ac:picMkLst>
            <pc:docMk/>
            <pc:sldMk cId="169405992" sldId="307"/>
            <ac:picMk id="14" creationId="{BA5D016D-064C-48C6-A2CA-ED4E3B27CD46}"/>
          </ac:picMkLst>
        </pc:picChg>
        <pc:picChg chg="del">
          <ac:chgData name="" userId="" providerId="" clId="Web-{FC767DF7-2A70-4D93-B1CD-327DFC3A854E}" dt="2019-01-13T19:19:32.192" v="777"/>
          <ac:picMkLst>
            <pc:docMk/>
            <pc:sldMk cId="169405992" sldId="307"/>
            <ac:picMk id="16" creationId="{268AE41D-8241-409A-B106-74CBDA0A1927}"/>
          </ac:picMkLst>
        </pc:picChg>
      </pc:sldChg>
    </pc:docChg>
  </pc:docChgLst>
  <pc:docChgLst>
    <pc:chgData clId="Web-{4F01BADC-7A91-46AB-88AC-59AF89CDD6BD}"/>
    <pc:docChg chg="addSld delSld modSld sldOrd">
      <pc:chgData name="" userId="" providerId="" clId="Web-{4F01BADC-7A91-46AB-88AC-59AF89CDD6BD}" dt="2019-01-18T19:42:08.765" v="736" actId="14100"/>
      <pc:docMkLst>
        <pc:docMk/>
      </pc:docMkLst>
      <pc:sldChg chg="addSp delSp modSp">
        <pc:chgData name="" userId="" providerId="" clId="Web-{4F01BADC-7A91-46AB-88AC-59AF89CDD6BD}" dt="2019-01-18T19:23:08.331" v="63" actId="1076"/>
        <pc:sldMkLst>
          <pc:docMk/>
          <pc:sldMk cId="0" sldId="256"/>
        </pc:sldMkLst>
        <pc:spChg chg="mod">
          <ac:chgData name="" userId="" providerId="" clId="Web-{4F01BADC-7A91-46AB-88AC-59AF89CDD6BD}" dt="2019-01-18T19:20:29.577" v="22" actId="20577"/>
          <ac:spMkLst>
            <pc:docMk/>
            <pc:sldMk cId="0" sldId="256"/>
            <ac:spMk id="2" creationId="{00000000-0000-0000-0000-000000000000}"/>
          </ac:spMkLst>
        </pc:spChg>
        <pc:picChg chg="del">
          <ac:chgData name="" userId="" providerId="" clId="Web-{4F01BADC-7A91-46AB-88AC-59AF89CDD6BD}" dt="2019-01-18T19:22:27.924" v="51"/>
          <ac:picMkLst>
            <pc:docMk/>
            <pc:sldMk cId="0" sldId="256"/>
            <ac:picMk id="3" creationId="{B336846D-159C-46AA-AD28-1995FE8A7719}"/>
          </ac:picMkLst>
        </pc:picChg>
        <pc:picChg chg="add mod">
          <ac:chgData name="" userId="" providerId="" clId="Web-{4F01BADC-7A91-46AB-88AC-59AF89CDD6BD}" dt="2019-01-18T19:22:38.799" v="53" actId="1076"/>
          <ac:picMkLst>
            <pc:docMk/>
            <pc:sldMk cId="0" sldId="256"/>
            <ac:picMk id="4" creationId="{BC1C09E6-E649-4148-A266-EA0B19309D49}"/>
          </ac:picMkLst>
        </pc:picChg>
        <pc:picChg chg="add mod">
          <ac:chgData name="" userId="" providerId="" clId="Web-{4F01BADC-7A91-46AB-88AC-59AF89CDD6BD}" dt="2019-01-18T19:22:53.831" v="57" actId="1076"/>
          <ac:picMkLst>
            <pc:docMk/>
            <pc:sldMk cId="0" sldId="256"/>
            <ac:picMk id="6" creationId="{7CE06901-0B74-4066-80CF-8DC8F3C4C100}"/>
          </ac:picMkLst>
        </pc:picChg>
        <pc:picChg chg="add mod">
          <ac:chgData name="" userId="" providerId="" clId="Web-{4F01BADC-7A91-46AB-88AC-59AF89CDD6BD}" dt="2019-01-18T19:23:08.331" v="63" actId="1076"/>
          <ac:picMkLst>
            <pc:docMk/>
            <pc:sldMk cId="0" sldId="256"/>
            <ac:picMk id="8" creationId="{C5625BE6-482E-41AD-A53B-DCBDC51C8D1B}"/>
          </ac:picMkLst>
        </pc:picChg>
      </pc:sldChg>
      <pc:sldChg chg="modSp">
        <pc:chgData name="" userId="" providerId="" clId="Web-{4F01BADC-7A91-46AB-88AC-59AF89CDD6BD}" dt="2019-01-18T19:20:53.422" v="43" actId="20577"/>
        <pc:sldMkLst>
          <pc:docMk/>
          <pc:sldMk cId="0" sldId="258"/>
        </pc:sldMkLst>
        <pc:spChg chg="mod">
          <ac:chgData name="" userId="" providerId="" clId="Web-{4F01BADC-7A91-46AB-88AC-59AF89CDD6BD}" dt="2019-01-18T19:20:53.422" v="43" actId="20577"/>
          <ac:spMkLst>
            <pc:docMk/>
            <pc:sldMk cId="0" sldId="258"/>
            <ac:spMk id="3" creationId="{00000000-0000-0000-0000-000000000000}"/>
          </ac:spMkLst>
        </pc:spChg>
      </pc:sldChg>
      <pc:sldChg chg="del">
        <pc:chgData name="" userId="" providerId="" clId="Web-{4F01BADC-7A91-46AB-88AC-59AF89CDD6BD}" dt="2019-01-18T19:20:54.703" v="45"/>
        <pc:sldMkLst>
          <pc:docMk/>
          <pc:sldMk cId="3699880419" sldId="264"/>
        </pc:sldMkLst>
      </pc:sldChg>
      <pc:sldChg chg="del">
        <pc:chgData name="" userId="" providerId="" clId="Web-{4F01BADC-7A91-46AB-88AC-59AF89CDD6BD}" dt="2019-01-18T19:39:20.496" v="729"/>
        <pc:sldMkLst>
          <pc:docMk/>
          <pc:sldMk cId="787917642" sldId="280"/>
        </pc:sldMkLst>
      </pc:sldChg>
      <pc:sldChg chg="addSp delSp modSp">
        <pc:chgData name="" userId="" providerId="" clId="Web-{4F01BADC-7A91-46AB-88AC-59AF89CDD6BD}" dt="2019-01-18T19:26:11.773" v="341" actId="20577"/>
        <pc:sldMkLst>
          <pc:docMk/>
          <pc:sldMk cId="2605430471" sldId="300"/>
        </pc:sldMkLst>
        <pc:spChg chg="mod">
          <ac:chgData name="" userId="" providerId="" clId="Web-{4F01BADC-7A91-46AB-88AC-59AF89CDD6BD}" dt="2019-01-18T19:21:07.641" v="50" actId="20577"/>
          <ac:spMkLst>
            <pc:docMk/>
            <pc:sldMk cId="2605430471" sldId="300"/>
            <ac:spMk id="2" creationId="{BDB1E94C-521E-4BFE-AE46-0181A77CE599}"/>
          </ac:spMkLst>
        </pc:spChg>
        <pc:spChg chg="mod">
          <ac:chgData name="" userId="" providerId="" clId="Web-{4F01BADC-7A91-46AB-88AC-59AF89CDD6BD}" dt="2019-01-18T19:26:11.773" v="341" actId="20577"/>
          <ac:spMkLst>
            <pc:docMk/>
            <pc:sldMk cId="2605430471" sldId="300"/>
            <ac:spMk id="3" creationId="{072C7A5F-E3ED-4685-A9F1-794B417A480C}"/>
          </ac:spMkLst>
        </pc:spChg>
        <pc:picChg chg="del">
          <ac:chgData name="" userId="" providerId="" clId="Web-{4F01BADC-7A91-46AB-88AC-59AF89CDD6BD}" dt="2019-01-18T19:23:14.441" v="65"/>
          <ac:picMkLst>
            <pc:docMk/>
            <pc:sldMk cId="2605430471" sldId="300"/>
            <ac:picMk id="4" creationId="{5C111D27-77A1-4C51-B05D-5636C0F1D520}"/>
          </ac:picMkLst>
        </pc:picChg>
        <pc:picChg chg="add mod">
          <ac:chgData name="" userId="" providerId="" clId="Web-{4F01BADC-7A91-46AB-88AC-59AF89CDD6BD}" dt="2019-01-18T19:23:16.863" v="66" actId="1076"/>
          <ac:picMkLst>
            <pc:docMk/>
            <pc:sldMk cId="2605430471" sldId="300"/>
            <ac:picMk id="6" creationId="{72EDF696-C9FE-4F39-AD4F-A66DB66C2A1A}"/>
          </ac:picMkLst>
        </pc:picChg>
      </pc:sldChg>
      <pc:sldChg chg="del">
        <pc:chgData name="" userId="" providerId="" clId="Web-{4F01BADC-7A91-46AB-88AC-59AF89CDD6BD}" dt="2019-01-18T19:20:56.640" v="46"/>
        <pc:sldMkLst>
          <pc:docMk/>
          <pc:sldMk cId="701286295" sldId="305"/>
        </pc:sldMkLst>
      </pc:sldChg>
      <pc:sldChg chg="del">
        <pc:chgData name="" userId="" providerId="" clId="Web-{4F01BADC-7A91-46AB-88AC-59AF89CDD6BD}" dt="2019-01-18T19:20:58.062" v="47"/>
        <pc:sldMkLst>
          <pc:docMk/>
          <pc:sldMk cId="2428603302" sldId="306"/>
        </pc:sldMkLst>
      </pc:sldChg>
      <pc:sldChg chg="del">
        <pc:chgData name="" userId="" providerId="" clId="Web-{4F01BADC-7A91-46AB-88AC-59AF89CDD6BD}" dt="2019-01-18T19:20:59.547" v="48"/>
        <pc:sldMkLst>
          <pc:docMk/>
          <pc:sldMk cId="169405992" sldId="307"/>
        </pc:sldMkLst>
      </pc:sldChg>
      <pc:sldChg chg="modSp">
        <pc:chgData name="" userId="" providerId="" clId="Web-{4F01BADC-7A91-46AB-88AC-59AF89CDD6BD}" dt="2019-01-18T19:37:51.118" v="726" actId="20577"/>
        <pc:sldMkLst>
          <pc:docMk/>
          <pc:sldMk cId="1244513752" sldId="308"/>
        </pc:sldMkLst>
        <pc:spChg chg="mod">
          <ac:chgData name="" userId="" providerId="" clId="Web-{4F01BADC-7A91-46AB-88AC-59AF89CDD6BD}" dt="2019-01-18T19:36:27.523" v="625" actId="20577"/>
          <ac:spMkLst>
            <pc:docMk/>
            <pc:sldMk cId="1244513752" sldId="308"/>
            <ac:spMk id="2" creationId="{BDB1E94C-521E-4BFE-AE46-0181A77CE599}"/>
          </ac:spMkLst>
        </pc:spChg>
        <pc:spChg chg="mod">
          <ac:chgData name="" userId="" providerId="" clId="Web-{4F01BADC-7A91-46AB-88AC-59AF89CDD6BD}" dt="2019-01-18T19:37:51.118" v="726" actId="20577"/>
          <ac:spMkLst>
            <pc:docMk/>
            <pc:sldMk cId="1244513752" sldId="308"/>
            <ac:spMk id="3" creationId="{072C7A5F-E3ED-4685-A9F1-794B417A480C}"/>
          </ac:spMkLst>
        </pc:spChg>
      </pc:sldChg>
      <pc:sldChg chg="del">
        <pc:chgData name="" userId="" providerId="" clId="Web-{4F01BADC-7A91-46AB-88AC-59AF89CDD6BD}" dt="2019-01-18T19:39:16.402" v="728"/>
        <pc:sldMkLst>
          <pc:docMk/>
          <pc:sldMk cId="210738208" sldId="309"/>
        </pc:sldMkLst>
      </pc:sldChg>
      <pc:sldChg chg="addSp delSp modSp add replId">
        <pc:chgData name="" userId="" providerId="" clId="Web-{4F01BADC-7A91-46AB-88AC-59AF89CDD6BD}" dt="2019-01-18T19:29:13.059" v="350" actId="1076"/>
        <pc:sldMkLst>
          <pc:docMk/>
          <pc:sldMk cId="4235933705" sldId="312"/>
        </pc:sldMkLst>
        <pc:spChg chg="del">
          <ac:chgData name="" userId="" providerId="" clId="Web-{4F01BADC-7A91-46AB-88AC-59AF89CDD6BD}" dt="2019-01-18T19:28:44.777" v="344"/>
          <ac:spMkLst>
            <pc:docMk/>
            <pc:sldMk cId="4235933705" sldId="312"/>
            <ac:spMk id="3" creationId="{072C7A5F-E3ED-4685-A9F1-794B417A480C}"/>
          </ac:spMkLst>
        </pc:spChg>
        <pc:spChg chg="add del mod">
          <ac:chgData name="" userId="" providerId="" clId="Web-{4F01BADC-7A91-46AB-88AC-59AF89CDD6BD}" dt="2019-01-18T19:28:58.715" v="345"/>
          <ac:spMkLst>
            <pc:docMk/>
            <pc:sldMk cId="4235933705" sldId="312"/>
            <ac:spMk id="5" creationId="{B2ED0C4F-21ED-46E7-9631-DCFD06C57EFE}"/>
          </ac:spMkLst>
        </pc:spChg>
        <pc:picChg chg="del">
          <ac:chgData name="" userId="" providerId="" clId="Web-{4F01BADC-7A91-46AB-88AC-59AF89CDD6BD}" dt="2019-01-18T19:29:00.371" v="346"/>
          <ac:picMkLst>
            <pc:docMk/>
            <pc:sldMk cId="4235933705" sldId="312"/>
            <ac:picMk id="6" creationId="{72EDF696-C9FE-4F39-AD4F-A66DB66C2A1A}"/>
          </ac:picMkLst>
        </pc:picChg>
        <pc:picChg chg="add mod">
          <ac:chgData name="" userId="" providerId="" clId="Web-{4F01BADC-7A91-46AB-88AC-59AF89CDD6BD}" dt="2019-01-18T19:29:13.059" v="350" actId="1076"/>
          <ac:picMkLst>
            <pc:docMk/>
            <pc:sldMk cId="4235933705" sldId="312"/>
            <ac:picMk id="7" creationId="{BAB438D8-EFFB-4550-AC3A-BF1DD04FCA59}"/>
          </ac:picMkLst>
        </pc:picChg>
      </pc:sldChg>
      <pc:sldChg chg="delSp modSp add ord replId">
        <pc:chgData name="" userId="" providerId="" clId="Web-{4F01BADC-7A91-46AB-88AC-59AF89CDD6BD}" dt="2019-01-18T19:33:39.581" v="610"/>
        <pc:sldMkLst>
          <pc:docMk/>
          <pc:sldMk cId="1082421320" sldId="313"/>
        </pc:sldMkLst>
        <pc:spChg chg="mod">
          <ac:chgData name="" userId="" providerId="" clId="Web-{4F01BADC-7A91-46AB-88AC-59AF89CDD6BD}" dt="2019-01-18T19:29:52.904" v="357" actId="20577"/>
          <ac:spMkLst>
            <pc:docMk/>
            <pc:sldMk cId="1082421320" sldId="313"/>
            <ac:spMk id="2" creationId="{BDB1E94C-521E-4BFE-AE46-0181A77CE599}"/>
          </ac:spMkLst>
        </pc:spChg>
        <pc:spChg chg="mod">
          <ac:chgData name="" userId="" providerId="" clId="Web-{4F01BADC-7A91-46AB-88AC-59AF89CDD6BD}" dt="2019-01-18T19:33:34.956" v="608" actId="20577"/>
          <ac:spMkLst>
            <pc:docMk/>
            <pc:sldMk cId="1082421320" sldId="313"/>
            <ac:spMk id="3" creationId="{072C7A5F-E3ED-4685-A9F1-794B417A480C}"/>
          </ac:spMkLst>
        </pc:spChg>
        <pc:picChg chg="del">
          <ac:chgData name="" userId="" providerId="" clId="Web-{4F01BADC-7A91-46AB-88AC-59AF89CDD6BD}" dt="2019-01-18T19:33:39.581" v="610"/>
          <ac:picMkLst>
            <pc:docMk/>
            <pc:sldMk cId="1082421320" sldId="313"/>
            <ac:picMk id="6" creationId="{72EDF696-C9FE-4F39-AD4F-A66DB66C2A1A}"/>
          </ac:picMkLst>
        </pc:picChg>
      </pc:sldChg>
      <pc:sldChg chg="addSp delSp modSp add ord replId">
        <pc:chgData name="" userId="" providerId="" clId="Web-{4F01BADC-7A91-46AB-88AC-59AF89CDD6BD}" dt="2019-01-18T19:35:20.834" v="623" actId="1076"/>
        <pc:sldMkLst>
          <pc:docMk/>
          <pc:sldMk cId="2546186323" sldId="314"/>
        </pc:sldMkLst>
        <pc:spChg chg="mod">
          <ac:chgData name="" userId="" providerId="" clId="Web-{4F01BADC-7A91-46AB-88AC-59AF89CDD6BD}" dt="2019-01-18T19:35:03.677" v="616" actId="20577"/>
          <ac:spMkLst>
            <pc:docMk/>
            <pc:sldMk cId="2546186323" sldId="314"/>
            <ac:spMk id="2" creationId="{BDB1E94C-521E-4BFE-AE46-0181A77CE599}"/>
          </ac:spMkLst>
        </pc:spChg>
        <pc:picChg chg="add mod">
          <ac:chgData name="" userId="" providerId="" clId="Web-{4F01BADC-7A91-46AB-88AC-59AF89CDD6BD}" dt="2019-01-18T19:35:20.834" v="623" actId="1076"/>
          <ac:picMkLst>
            <pc:docMk/>
            <pc:sldMk cId="2546186323" sldId="314"/>
            <ac:picMk id="3" creationId="{2BAA2997-DD16-464D-B910-0AB3EA6B3AB2}"/>
          </ac:picMkLst>
        </pc:picChg>
        <pc:picChg chg="del">
          <ac:chgData name="" userId="" providerId="" clId="Web-{4F01BADC-7A91-46AB-88AC-59AF89CDD6BD}" dt="2019-01-18T19:35:04.536" v="617"/>
          <ac:picMkLst>
            <pc:docMk/>
            <pc:sldMk cId="2546186323" sldId="314"/>
            <ac:picMk id="7" creationId="{BAB438D8-EFFB-4550-AC3A-BF1DD04FCA59}"/>
          </ac:picMkLst>
        </pc:picChg>
      </pc:sldChg>
      <pc:sldChg chg="addSp delSp modSp add replId">
        <pc:chgData name="" userId="" providerId="" clId="Web-{4F01BADC-7A91-46AB-88AC-59AF89CDD6BD}" dt="2019-01-18T19:42:08.765" v="736" actId="14100"/>
        <pc:sldMkLst>
          <pc:docMk/>
          <pc:sldMk cId="1018493042" sldId="315"/>
        </pc:sldMkLst>
        <pc:spChg chg="del">
          <ac:chgData name="" userId="" providerId="" clId="Web-{4F01BADC-7A91-46AB-88AC-59AF89CDD6BD}" dt="2019-01-18T19:41:55.562" v="732"/>
          <ac:spMkLst>
            <pc:docMk/>
            <pc:sldMk cId="1018493042" sldId="315"/>
            <ac:spMk id="2" creationId="{BDB1E94C-521E-4BFE-AE46-0181A77CE599}"/>
          </ac:spMkLst>
        </pc:spChg>
        <pc:spChg chg="del">
          <ac:chgData name="" userId="" providerId="" clId="Web-{4F01BADC-7A91-46AB-88AC-59AF89CDD6BD}" dt="2019-01-18T19:41:54.593" v="731"/>
          <ac:spMkLst>
            <pc:docMk/>
            <pc:sldMk cId="1018493042" sldId="315"/>
            <ac:spMk id="3" creationId="{072C7A5F-E3ED-4685-A9F1-794B417A480C}"/>
          </ac:spMkLst>
        </pc:spChg>
        <pc:spChg chg="add del mod">
          <ac:chgData name="" userId="" providerId="" clId="Web-{4F01BADC-7A91-46AB-88AC-59AF89CDD6BD}" dt="2019-01-18T19:42:03.297" v="734"/>
          <ac:spMkLst>
            <pc:docMk/>
            <pc:sldMk cId="1018493042" sldId="315"/>
            <ac:spMk id="5" creationId="{869D6A35-4490-4673-ACE7-D1385F58B006}"/>
          </ac:spMkLst>
        </pc:spChg>
        <pc:spChg chg="add del mod">
          <ac:chgData name="" userId="" providerId="" clId="Web-{4F01BADC-7A91-46AB-88AC-59AF89CDD6BD}" dt="2019-01-18T19:41:58.390" v="733"/>
          <ac:spMkLst>
            <pc:docMk/>
            <pc:sldMk cId="1018493042" sldId="315"/>
            <ac:spMk id="7" creationId="{830F4D13-BEB9-4A22-8371-40BB2D2E20D6}"/>
          </ac:spMkLst>
        </pc:spChg>
        <pc:picChg chg="add mod ord">
          <ac:chgData name="" userId="" providerId="" clId="Web-{4F01BADC-7A91-46AB-88AC-59AF89CDD6BD}" dt="2019-01-18T19:42:08.765" v="736" actId="14100"/>
          <ac:picMkLst>
            <pc:docMk/>
            <pc:sldMk cId="1018493042" sldId="315"/>
            <ac:picMk id="8" creationId="{84175D78-682C-490B-B368-AEAEA4E0AD4A}"/>
          </ac:picMkLst>
        </pc:picChg>
      </pc:sldChg>
    </pc:docChg>
  </pc:docChgLst>
  <pc:docChgLst>
    <pc:chgData clId="Web-{A0909C20-5B48-4DA2-9088-50646C847D92}"/>
    <pc:docChg chg="addSld modSld">
      <pc:chgData name="" userId="" providerId="" clId="Web-{A0909C20-5B48-4DA2-9088-50646C847D92}" dt="2019-01-10T17:28:21.632" v="184" actId="20577"/>
      <pc:docMkLst>
        <pc:docMk/>
      </pc:docMkLst>
      <pc:sldChg chg="modSp">
        <pc:chgData name="" userId="" providerId="" clId="Web-{A0909C20-5B48-4DA2-9088-50646C847D92}" dt="2019-01-10T17:11:40.931" v="4" actId="20577"/>
        <pc:sldMkLst>
          <pc:docMk/>
          <pc:sldMk cId="0" sldId="256"/>
        </pc:sldMkLst>
        <pc:spChg chg="mod">
          <ac:chgData name="" userId="" providerId="" clId="Web-{A0909C20-5B48-4DA2-9088-50646C847D92}" dt="2019-01-10T17:11:40.931" v="4" actId="20577"/>
          <ac:spMkLst>
            <pc:docMk/>
            <pc:sldMk cId="0" sldId="256"/>
            <ac:spMk id="2" creationId="{00000000-0000-0000-0000-000000000000}"/>
          </ac:spMkLst>
        </pc:spChg>
      </pc:sldChg>
      <pc:sldChg chg="modSp">
        <pc:chgData name="" userId="" providerId="" clId="Web-{A0909C20-5B48-4DA2-9088-50646C847D92}" dt="2019-01-10T17:16:58.471" v="47" actId="20577"/>
        <pc:sldMkLst>
          <pc:docMk/>
          <pc:sldMk cId="0" sldId="258"/>
        </pc:sldMkLst>
        <pc:spChg chg="mod">
          <ac:chgData name="" userId="" providerId="" clId="Web-{A0909C20-5B48-4DA2-9088-50646C847D92}" dt="2019-01-10T17:16:58.471" v="47" actId="20577"/>
          <ac:spMkLst>
            <pc:docMk/>
            <pc:sldMk cId="0" sldId="258"/>
            <ac:spMk id="3" creationId="{00000000-0000-0000-0000-000000000000}"/>
          </ac:spMkLst>
        </pc:spChg>
      </pc:sldChg>
      <pc:sldChg chg="addSp delSp modSp">
        <pc:chgData name="" userId="" providerId="" clId="Web-{A0909C20-5B48-4DA2-9088-50646C847D92}" dt="2019-01-10T17:19:43.289" v="56" actId="1076"/>
        <pc:sldMkLst>
          <pc:docMk/>
          <pc:sldMk cId="3699880419" sldId="264"/>
        </pc:sldMkLst>
        <pc:spChg chg="mod">
          <ac:chgData name="" userId="" providerId="" clId="Web-{A0909C20-5B48-4DA2-9088-50646C847D92}" dt="2019-01-10T17:16:52.034" v="46" actId="20577"/>
          <ac:spMkLst>
            <pc:docMk/>
            <pc:sldMk cId="3699880419" sldId="264"/>
            <ac:spMk id="2" creationId="{BDB1E94C-521E-4BFE-AE46-0181A77CE599}"/>
          </ac:spMkLst>
        </pc:spChg>
        <pc:spChg chg="del">
          <ac:chgData name="" userId="" providerId="" clId="Web-{A0909C20-5B48-4DA2-9088-50646C847D92}" dt="2019-01-10T17:17:04.191" v="50"/>
          <ac:spMkLst>
            <pc:docMk/>
            <pc:sldMk cId="3699880419" sldId="264"/>
            <ac:spMk id="3" creationId="{072C7A5F-E3ED-4685-A9F1-794B417A480C}"/>
          </ac:spMkLst>
        </pc:spChg>
        <pc:spChg chg="add del mod">
          <ac:chgData name="" userId="" providerId="" clId="Web-{A0909C20-5B48-4DA2-9088-50646C847D92}" dt="2019-01-10T17:18:50.475" v="52"/>
          <ac:spMkLst>
            <pc:docMk/>
            <pc:sldMk cId="3699880419" sldId="264"/>
            <ac:spMk id="6" creationId="{4360AB01-9C55-4FC4-8492-C0D8711F2279}"/>
          </ac:spMkLst>
        </pc:spChg>
        <pc:picChg chg="del">
          <ac:chgData name="" userId="" providerId="" clId="Web-{A0909C20-5B48-4DA2-9088-50646C847D92}" dt="2019-01-10T17:17:05.362" v="51"/>
          <ac:picMkLst>
            <pc:docMk/>
            <pc:sldMk cId="3699880419" sldId="264"/>
            <ac:picMk id="4" creationId="{B74CE544-2D80-4FC3-860E-846563C2F111}"/>
          </ac:picMkLst>
        </pc:picChg>
        <pc:picChg chg="add mod ord">
          <ac:chgData name="" userId="" providerId="" clId="Web-{A0909C20-5B48-4DA2-9088-50646C847D92}" dt="2019-01-10T17:19:43.289" v="56" actId="1076"/>
          <ac:picMkLst>
            <pc:docMk/>
            <pc:sldMk cId="3699880419" sldId="264"/>
            <ac:picMk id="7" creationId="{45441961-78F5-4FAA-8CBA-43B356F37E6B}"/>
          </ac:picMkLst>
        </pc:picChg>
      </pc:sldChg>
      <pc:sldChg chg="addSp delSp modSp add replId">
        <pc:chgData name="" userId="" providerId="" clId="Web-{A0909C20-5B48-4DA2-9088-50646C847D92}" dt="2019-01-10T17:28:21.632" v="183" actId="20577"/>
        <pc:sldMkLst>
          <pc:docMk/>
          <pc:sldMk cId="2605430471" sldId="300"/>
        </pc:sldMkLst>
        <pc:spChg chg="mod">
          <ac:chgData name="" userId="" providerId="" clId="Web-{A0909C20-5B48-4DA2-9088-50646C847D92}" dt="2019-01-10T17:28:20.428" v="182" actId="20577"/>
          <ac:spMkLst>
            <pc:docMk/>
            <pc:sldMk cId="2605430471" sldId="300"/>
            <ac:spMk id="2" creationId="{BDB1E94C-521E-4BFE-AE46-0181A77CE599}"/>
          </ac:spMkLst>
        </pc:spChg>
        <pc:spChg chg="mod">
          <ac:chgData name="" userId="" providerId="" clId="Web-{A0909C20-5B48-4DA2-9088-50646C847D92}" dt="2019-01-10T17:28:21.632" v="183" actId="20577"/>
          <ac:spMkLst>
            <pc:docMk/>
            <pc:sldMk cId="2605430471" sldId="300"/>
            <ac:spMk id="3" creationId="{072C7A5F-E3ED-4685-A9F1-794B417A480C}"/>
          </ac:spMkLst>
        </pc:spChg>
        <pc:picChg chg="del">
          <ac:chgData name="" userId="" providerId="" clId="Web-{A0909C20-5B48-4DA2-9088-50646C847D92}" dt="2019-01-10T17:26:26.566" v="63"/>
          <ac:picMkLst>
            <pc:docMk/>
            <pc:sldMk cId="2605430471" sldId="300"/>
            <ac:picMk id="4" creationId="{B74CE544-2D80-4FC3-860E-846563C2F111}"/>
          </ac:picMkLst>
        </pc:picChg>
        <pc:picChg chg="add mod modCrop">
          <ac:chgData name="" userId="" providerId="" clId="Web-{A0909C20-5B48-4DA2-9088-50646C847D92}" dt="2019-01-10T17:26:29.394" v="64" actId="1076"/>
          <ac:picMkLst>
            <pc:docMk/>
            <pc:sldMk cId="2605430471" sldId="300"/>
            <ac:picMk id="5" creationId="{7DDDB0B7-AD48-4D99-BC2A-71C82F6FE7F4}"/>
          </ac:picMkLst>
        </pc:picChg>
      </pc:sldChg>
    </pc:docChg>
  </pc:docChgLst>
  <pc:docChgLst>
    <pc:chgData clId="Web-{F744E40C-2604-45E8-A5BF-34A926A99253}"/>
    <pc:docChg chg="addSld delSld modSld sldOrd">
      <pc:chgData name="" userId="" providerId="" clId="Web-{F744E40C-2604-45E8-A5BF-34A926A99253}" dt="2019-01-08T17:49:00.708" v="762"/>
      <pc:docMkLst>
        <pc:docMk/>
      </pc:docMkLst>
      <pc:sldChg chg="modSp">
        <pc:chgData name="" userId="" providerId="" clId="Web-{F744E40C-2604-45E8-A5BF-34A926A99253}" dt="2019-01-08T17:34:46.769" v="16" actId="20577"/>
        <pc:sldMkLst>
          <pc:docMk/>
          <pc:sldMk cId="0" sldId="258"/>
        </pc:sldMkLst>
        <pc:spChg chg="mod">
          <ac:chgData name="" userId="" providerId="" clId="Web-{F744E40C-2604-45E8-A5BF-34A926A99253}" dt="2019-01-08T17:34:46.769" v="16" actId="20577"/>
          <ac:spMkLst>
            <pc:docMk/>
            <pc:sldMk cId="0" sldId="258"/>
            <ac:spMk id="3" creationId="{00000000-0000-0000-0000-000000000000}"/>
          </ac:spMkLst>
        </pc:spChg>
      </pc:sldChg>
      <pc:sldChg chg="modSp">
        <pc:chgData name="" userId="" providerId="" clId="Web-{F744E40C-2604-45E8-A5BF-34A926A99253}" dt="2019-01-08T17:39:20.082" v="280" actId="20577"/>
        <pc:sldMkLst>
          <pc:docMk/>
          <pc:sldMk cId="2619883902" sldId="282"/>
        </pc:sldMkLst>
        <pc:spChg chg="mod">
          <ac:chgData name="" userId="" providerId="" clId="Web-{F744E40C-2604-45E8-A5BF-34A926A99253}" dt="2019-01-08T17:39:20.082" v="280" actId="20577"/>
          <ac:spMkLst>
            <pc:docMk/>
            <pc:sldMk cId="2619883902" sldId="282"/>
            <ac:spMk id="2" creationId="{BDB1E94C-521E-4BFE-AE46-0181A77CE599}"/>
          </ac:spMkLst>
        </pc:spChg>
      </pc:sldChg>
      <pc:sldChg chg="modSp">
        <pc:chgData name="" userId="" providerId="" clId="Web-{F744E40C-2604-45E8-A5BF-34A926A99253}" dt="2019-01-08T17:39:26.347" v="281" actId="20577"/>
        <pc:sldMkLst>
          <pc:docMk/>
          <pc:sldMk cId="641523535" sldId="284"/>
        </pc:sldMkLst>
        <pc:spChg chg="mod">
          <ac:chgData name="" userId="" providerId="" clId="Web-{F744E40C-2604-45E8-A5BF-34A926A99253}" dt="2019-01-08T17:39:26.347" v="281" actId="20577"/>
          <ac:spMkLst>
            <pc:docMk/>
            <pc:sldMk cId="641523535" sldId="284"/>
            <ac:spMk id="2" creationId="{BDB1E94C-521E-4BFE-AE46-0181A77CE599}"/>
          </ac:spMkLst>
        </pc:spChg>
      </pc:sldChg>
      <pc:sldChg chg="del">
        <pc:chgData name="" userId="" providerId="" clId="Web-{F744E40C-2604-45E8-A5BF-34A926A99253}" dt="2019-01-08T17:39:06.972" v="273"/>
        <pc:sldMkLst>
          <pc:docMk/>
          <pc:sldMk cId="152887721" sldId="286"/>
        </pc:sldMkLst>
      </pc:sldChg>
      <pc:sldChg chg="del">
        <pc:chgData name="" userId="" providerId="" clId="Web-{F744E40C-2604-45E8-A5BF-34A926A99253}" dt="2019-01-08T17:39:09.207" v="274"/>
        <pc:sldMkLst>
          <pc:docMk/>
          <pc:sldMk cId="2074903136" sldId="287"/>
        </pc:sldMkLst>
      </pc:sldChg>
      <pc:sldChg chg="del">
        <pc:chgData name="" userId="" providerId="" clId="Web-{F744E40C-2604-45E8-A5BF-34A926A99253}" dt="2019-01-08T17:39:10.738" v="275"/>
        <pc:sldMkLst>
          <pc:docMk/>
          <pc:sldMk cId="143115606" sldId="288"/>
        </pc:sldMkLst>
      </pc:sldChg>
      <pc:sldChg chg="del">
        <pc:chgData name="" userId="" providerId="" clId="Web-{F744E40C-2604-45E8-A5BF-34A926A99253}" dt="2019-01-08T17:39:13.582" v="277"/>
        <pc:sldMkLst>
          <pc:docMk/>
          <pc:sldMk cId="1075303855" sldId="290"/>
        </pc:sldMkLst>
      </pc:sldChg>
      <pc:sldChg chg="del">
        <pc:chgData name="" userId="" providerId="" clId="Web-{F744E40C-2604-45E8-A5BF-34A926A99253}" dt="2019-01-08T17:39:15.113" v="278"/>
        <pc:sldMkLst>
          <pc:docMk/>
          <pc:sldMk cId="331501092" sldId="291"/>
        </pc:sldMkLst>
      </pc:sldChg>
      <pc:sldChg chg="del">
        <pc:chgData name="" userId="" providerId="" clId="Web-{F744E40C-2604-45E8-A5BF-34A926A99253}" dt="2019-01-08T17:39:12.129" v="276"/>
        <pc:sldMkLst>
          <pc:docMk/>
          <pc:sldMk cId="34702345" sldId="292"/>
        </pc:sldMkLst>
      </pc:sldChg>
      <pc:sldChg chg="delSp modSp add ord replId">
        <pc:chgData name="" userId="" providerId="" clId="Web-{F744E40C-2604-45E8-A5BF-34A926A99253}" dt="2019-01-08T17:39:05.629" v="271" actId="20577"/>
        <pc:sldMkLst>
          <pc:docMk/>
          <pc:sldMk cId="3257422384" sldId="297"/>
        </pc:sldMkLst>
        <pc:spChg chg="mod">
          <ac:chgData name="" userId="" providerId="" clId="Web-{F744E40C-2604-45E8-A5BF-34A926A99253}" dt="2019-01-08T17:35:30.082" v="25" actId="20577"/>
          <ac:spMkLst>
            <pc:docMk/>
            <pc:sldMk cId="3257422384" sldId="297"/>
            <ac:spMk id="2" creationId="{BDB1E94C-521E-4BFE-AE46-0181A77CE599}"/>
          </ac:spMkLst>
        </pc:spChg>
        <pc:spChg chg="mod">
          <ac:chgData name="" userId="" providerId="" clId="Web-{F744E40C-2604-45E8-A5BF-34A926A99253}" dt="2019-01-08T17:39:05.629" v="271" actId="20577"/>
          <ac:spMkLst>
            <pc:docMk/>
            <pc:sldMk cId="3257422384" sldId="297"/>
            <ac:spMk id="3" creationId="{072C7A5F-E3ED-4685-A9F1-794B417A480C}"/>
          </ac:spMkLst>
        </pc:spChg>
        <pc:picChg chg="del">
          <ac:chgData name="" userId="" providerId="" clId="Web-{F744E40C-2604-45E8-A5BF-34A926A99253}" dt="2019-01-08T17:36:24.707" v="92"/>
          <ac:picMkLst>
            <pc:docMk/>
            <pc:sldMk cId="3257422384" sldId="297"/>
            <ac:picMk id="4" creationId="{B74CE544-2D80-4FC3-860E-846563C2F111}"/>
          </ac:picMkLst>
        </pc:picChg>
      </pc:sldChg>
      <pc:sldChg chg="modSp add ord replId">
        <pc:chgData name="" userId="" providerId="" clId="Web-{F744E40C-2604-45E8-A5BF-34A926A99253}" dt="2019-01-08T17:46:26.848" v="624" actId="20577"/>
        <pc:sldMkLst>
          <pc:docMk/>
          <pc:sldMk cId="2321856062" sldId="298"/>
        </pc:sldMkLst>
        <pc:spChg chg="mod">
          <ac:chgData name="" userId="" providerId="" clId="Web-{F744E40C-2604-45E8-A5BF-34A926A99253}" dt="2019-01-08T17:41:47.801" v="289" actId="20577"/>
          <ac:spMkLst>
            <pc:docMk/>
            <pc:sldMk cId="2321856062" sldId="298"/>
            <ac:spMk id="2" creationId="{BDB1E94C-521E-4BFE-AE46-0181A77CE599}"/>
          </ac:spMkLst>
        </pc:spChg>
        <pc:spChg chg="mod">
          <ac:chgData name="" userId="" providerId="" clId="Web-{F744E40C-2604-45E8-A5BF-34A926A99253}" dt="2019-01-08T17:46:26.848" v="624" actId="20577"/>
          <ac:spMkLst>
            <pc:docMk/>
            <pc:sldMk cId="2321856062" sldId="298"/>
            <ac:spMk id="3" creationId="{072C7A5F-E3ED-4685-A9F1-794B417A480C}"/>
          </ac:spMkLst>
        </pc:spChg>
      </pc:sldChg>
      <pc:sldChg chg="modSp add replId">
        <pc:chgData name="" userId="" providerId="" clId="Web-{F744E40C-2604-45E8-A5BF-34A926A99253}" dt="2019-01-08T17:48:47.286" v="759" actId="20577"/>
        <pc:sldMkLst>
          <pc:docMk/>
          <pc:sldMk cId="438497513" sldId="299"/>
        </pc:sldMkLst>
        <pc:spChg chg="mod">
          <ac:chgData name="" userId="" providerId="" clId="Web-{F744E40C-2604-45E8-A5BF-34A926A99253}" dt="2019-01-08T17:48:47.286" v="759" actId="20577"/>
          <ac:spMkLst>
            <pc:docMk/>
            <pc:sldMk cId="438497513" sldId="299"/>
            <ac:spMk id="3" creationId="{072C7A5F-E3ED-4685-A9F1-794B417A480C}"/>
          </ac:spMkLst>
        </pc:spChg>
      </pc:sldChg>
      <pc:sldChg chg="add del replId">
        <pc:chgData name="" userId="" providerId="" clId="Web-{F744E40C-2604-45E8-A5BF-34A926A99253}" dt="2019-01-08T17:49:00.708" v="762"/>
        <pc:sldMkLst>
          <pc:docMk/>
          <pc:sldMk cId="2679576772" sldId="300"/>
        </pc:sldMkLst>
      </pc:sldChg>
    </pc:docChg>
  </pc:docChgLst>
  <pc:docChgLst>
    <pc:chgData clId="Web-{F80A6079-3F03-464C-BBC2-B3FE06AD2BAF}"/>
    <pc:docChg chg="modSld">
      <pc:chgData name="" userId="" providerId="" clId="Web-{F80A6079-3F03-464C-BBC2-B3FE06AD2BAF}" dt="2019-01-11T18:31:25.652" v="159" actId="20577"/>
      <pc:docMkLst>
        <pc:docMk/>
      </pc:docMkLst>
      <pc:sldChg chg="modSp">
        <pc:chgData name="" userId="" providerId="" clId="Web-{F80A6079-3F03-464C-BBC2-B3FE06AD2BAF}" dt="2019-01-11T18:31:25.652" v="158" actId="20577"/>
        <pc:sldMkLst>
          <pc:docMk/>
          <pc:sldMk cId="641523535" sldId="284"/>
        </pc:sldMkLst>
        <pc:spChg chg="mod">
          <ac:chgData name="" userId="" providerId="" clId="Web-{F80A6079-3F03-464C-BBC2-B3FE06AD2BAF}" dt="2019-01-11T18:31:25.652" v="158" actId="20577"/>
          <ac:spMkLst>
            <pc:docMk/>
            <pc:sldMk cId="641523535" sldId="284"/>
            <ac:spMk id="7" creationId="{8B6BBDF3-4421-4170-B142-57172379E367}"/>
          </ac:spMkLst>
        </pc:spChg>
      </pc:sldChg>
    </pc:docChg>
  </pc:docChgLst>
  <pc:docChgLst>
    <pc:chgData clId="Web-{2A359B29-0BAD-4EF9-9FD7-ABD3F004ACB8}"/>
    <pc:docChg chg="modSld">
      <pc:chgData name="" userId="" providerId="" clId="Web-{2A359B29-0BAD-4EF9-9FD7-ABD3F004ACB8}" dt="2019-01-04T17:46:24.229" v="92"/>
      <pc:docMkLst>
        <pc:docMk/>
      </pc:docMkLst>
      <pc:sldChg chg="modNotes">
        <pc:chgData name="" userId="" providerId="" clId="Web-{2A359B29-0BAD-4EF9-9FD7-ABD3F004ACB8}" dt="2019-01-04T17:46:24.229" v="92"/>
        <pc:sldMkLst>
          <pc:docMk/>
          <pc:sldMk cId="787917642" sldId="280"/>
        </pc:sldMkLst>
      </pc:sldChg>
    </pc:docChg>
  </pc:docChgLst>
  <pc:docChgLst>
    <pc:chgData clId="Web-{22F94440-2966-468E-AAC8-D908D45D06A4}"/>
    <pc:docChg chg="addSld delSld modSld sldOrd">
      <pc:chgData name="" userId="" providerId="" clId="Web-{22F94440-2966-468E-AAC8-D908D45D06A4}" dt="2019-01-19T19:43:02.367" v="2363" actId="20577"/>
      <pc:docMkLst>
        <pc:docMk/>
      </pc:docMkLst>
      <pc:sldChg chg="modSp">
        <pc:chgData name="" userId="" providerId="" clId="Web-{22F94440-2966-468E-AAC8-D908D45D06A4}" dt="2019-01-19T19:31:48.293" v="2138" actId="20577"/>
        <pc:sldMkLst>
          <pc:docMk/>
          <pc:sldMk cId="0" sldId="258"/>
        </pc:sldMkLst>
        <pc:spChg chg="mod">
          <ac:chgData name="" userId="" providerId="" clId="Web-{22F94440-2966-468E-AAC8-D908D45D06A4}" dt="2019-01-19T19:31:48.293" v="2138" actId="20577"/>
          <ac:spMkLst>
            <pc:docMk/>
            <pc:sldMk cId="0" sldId="258"/>
            <ac:spMk id="3" creationId="{00000000-0000-0000-0000-000000000000}"/>
          </ac:spMkLst>
        </pc:spChg>
      </pc:sldChg>
      <pc:sldChg chg="del">
        <pc:chgData name="" userId="" providerId="" clId="Web-{22F94440-2966-468E-AAC8-D908D45D06A4}" dt="2019-01-19T18:49:08.481" v="398"/>
        <pc:sldMkLst>
          <pc:docMk/>
          <pc:sldMk cId="3757662443" sldId="283"/>
        </pc:sldMkLst>
      </pc:sldChg>
      <pc:sldChg chg="addSp delSp modSp add replId">
        <pc:chgData name="" userId="" providerId="" clId="Web-{22F94440-2966-468E-AAC8-D908D45D06A4}" dt="2019-01-19T18:33:01.643" v="3"/>
        <pc:sldMkLst>
          <pc:docMk/>
          <pc:sldMk cId="1418381731" sldId="317"/>
        </pc:sldMkLst>
        <pc:spChg chg="del">
          <ac:chgData name="" userId="" providerId="" clId="Web-{22F94440-2966-468E-AAC8-D908D45D06A4}" dt="2019-01-19T18:32:44.753" v="1"/>
          <ac:spMkLst>
            <pc:docMk/>
            <pc:sldMk cId="1418381731" sldId="317"/>
            <ac:spMk id="3" creationId="{072C7A5F-E3ED-4685-A9F1-794B417A480C}"/>
          </ac:spMkLst>
        </pc:spChg>
        <pc:spChg chg="add del mod">
          <ac:chgData name="" userId="" providerId="" clId="Web-{22F94440-2966-468E-AAC8-D908D45D06A4}" dt="2019-01-19T18:33:01.643" v="3"/>
          <ac:spMkLst>
            <pc:docMk/>
            <pc:sldMk cId="1418381731" sldId="317"/>
            <ac:spMk id="6" creationId="{607B179D-8492-47A5-9CDB-134C3D35C4A0}"/>
          </ac:spMkLst>
        </pc:spChg>
        <pc:picChg chg="del">
          <ac:chgData name="" userId="" providerId="" clId="Web-{22F94440-2966-468E-AAC8-D908D45D06A4}" dt="2019-01-19T18:32:45.815" v="2"/>
          <ac:picMkLst>
            <pc:docMk/>
            <pc:sldMk cId="1418381731" sldId="317"/>
            <ac:picMk id="4" creationId="{0EF78EBE-743F-4F1B-81EA-6C8FF284139F}"/>
          </ac:picMkLst>
        </pc:picChg>
        <pc:picChg chg="add mod ord">
          <ac:chgData name="" userId="" providerId="" clId="Web-{22F94440-2966-468E-AAC8-D908D45D06A4}" dt="2019-01-19T18:33:01.643" v="3"/>
          <ac:picMkLst>
            <pc:docMk/>
            <pc:sldMk cId="1418381731" sldId="317"/>
            <ac:picMk id="7" creationId="{DC60511C-24E8-4FFF-A534-27535FAB6C99}"/>
          </ac:picMkLst>
        </pc:picChg>
      </pc:sldChg>
      <pc:sldChg chg="addSp delSp modSp add replId">
        <pc:chgData name="" userId="" providerId="" clId="Web-{22F94440-2966-468E-AAC8-D908D45D06A4}" dt="2019-01-19T18:43:22.749" v="8"/>
        <pc:sldMkLst>
          <pc:docMk/>
          <pc:sldMk cId="2946084394" sldId="318"/>
        </pc:sldMkLst>
        <pc:spChg chg="add del mod">
          <ac:chgData name="" userId="" providerId="" clId="Web-{22F94440-2966-468E-AAC8-D908D45D06A4}" dt="2019-01-19T18:42:19.452" v="6"/>
          <ac:spMkLst>
            <pc:docMk/>
            <pc:sldMk cId="2946084394" sldId="318"/>
            <ac:spMk id="4" creationId="{414C4EB4-5C83-440D-B229-95E27C49A68F}"/>
          </ac:spMkLst>
        </pc:spChg>
        <pc:spChg chg="add del mod">
          <ac:chgData name="" userId="" providerId="" clId="Web-{22F94440-2966-468E-AAC8-D908D45D06A4}" dt="2019-01-19T18:43:22.749" v="8"/>
          <ac:spMkLst>
            <pc:docMk/>
            <pc:sldMk cId="2946084394" sldId="318"/>
            <ac:spMk id="9" creationId="{46C65B56-9D65-40DC-B0B3-868D120A0D2F}"/>
          </ac:spMkLst>
        </pc:spChg>
        <pc:picChg chg="add del mod ord">
          <ac:chgData name="" userId="" providerId="" clId="Web-{22F94440-2966-468E-AAC8-D908D45D06A4}" dt="2019-01-19T18:43:18.811" v="7"/>
          <ac:picMkLst>
            <pc:docMk/>
            <pc:sldMk cId="2946084394" sldId="318"/>
            <ac:picMk id="5" creationId="{2ED6097B-0495-49A9-A43A-3F2DCA8A0D11}"/>
          </ac:picMkLst>
        </pc:picChg>
        <pc:picChg chg="del">
          <ac:chgData name="" userId="" providerId="" clId="Web-{22F94440-2966-468E-AAC8-D908D45D06A4}" dt="2019-01-19T18:42:15.546" v="5"/>
          <ac:picMkLst>
            <pc:docMk/>
            <pc:sldMk cId="2946084394" sldId="318"/>
            <ac:picMk id="7" creationId="{DC60511C-24E8-4FFF-A534-27535FAB6C99}"/>
          </ac:picMkLst>
        </pc:picChg>
        <pc:picChg chg="add mod ord">
          <ac:chgData name="" userId="" providerId="" clId="Web-{22F94440-2966-468E-AAC8-D908D45D06A4}" dt="2019-01-19T18:43:22.749" v="8"/>
          <ac:picMkLst>
            <pc:docMk/>
            <pc:sldMk cId="2946084394" sldId="318"/>
            <ac:picMk id="10" creationId="{4B888D5D-33A2-4EDA-8FBE-80593F91D325}"/>
          </ac:picMkLst>
        </pc:picChg>
      </pc:sldChg>
      <pc:sldChg chg="modSp add ord replId">
        <pc:chgData name="" userId="" providerId="" clId="Web-{22F94440-2966-468E-AAC8-D908D45D06A4}" dt="2019-01-19T18:45:53.779" v="254" actId="20577"/>
        <pc:sldMkLst>
          <pc:docMk/>
          <pc:sldMk cId="3828672475" sldId="319"/>
        </pc:sldMkLst>
        <pc:spChg chg="mod">
          <ac:chgData name="" userId="" providerId="" clId="Web-{22F94440-2966-468E-AAC8-D908D45D06A4}" dt="2019-01-19T18:45:53.779" v="254" actId="20577"/>
          <ac:spMkLst>
            <pc:docMk/>
            <pc:sldMk cId="3828672475" sldId="319"/>
            <ac:spMk id="3" creationId="{072C7A5F-E3ED-4685-A9F1-794B417A480C}"/>
          </ac:spMkLst>
        </pc:spChg>
        <pc:picChg chg="mod">
          <ac:chgData name="" userId="" providerId="" clId="Web-{22F94440-2966-468E-AAC8-D908D45D06A4}" dt="2019-01-19T18:43:49.686" v="11" actId="1076"/>
          <ac:picMkLst>
            <pc:docMk/>
            <pc:sldMk cId="3828672475" sldId="319"/>
            <ac:picMk id="4" creationId="{0EF78EBE-743F-4F1B-81EA-6C8FF284139F}"/>
          </ac:picMkLst>
        </pc:picChg>
      </pc:sldChg>
      <pc:sldChg chg="modSp add replId">
        <pc:chgData name="" userId="" providerId="" clId="Web-{22F94440-2966-468E-AAC8-D908D45D06A4}" dt="2019-01-19T18:48:38.544" v="393" actId="20577"/>
        <pc:sldMkLst>
          <pc:docMk/>
          <pc:sldMk cId="309890826" sldId="320"/>
        </pc:sldMkLst>
        <pc:spChg chg="mod">
          <ac:chgData name="" userId="" providerId="" clId="Web-{22F94440-2966-468E-AAC8-D908D45D06A4}" dt="2019-01-19T18:48:38.544" v="393" actId="20577"/>
          <ac:spMkLst>
            <pc:docMk/>
            <pc:sldMk cId="309890826" sldId="320"/>
            <ac:spMk id="3" creationId="{072C7A5F-E3ED-4685-A9F1-794B417A480C}"/>
          </ac:spMkLst>
        </pc:spChg>
      </pc:sldChg>
      <pc:sldChg chg="modSp add ord replId">
        <pc:chgData name="" userId="" providerId="" clId="Web-{22F94440-2966-468E-AAC8-D908D45D06A4}" dt="2019-01-19T19:43:01.288" v="2361" actId="20577"/>
        <pc:sldMkLst>
          <pc:docMk/>
          <pc:sldMk cId="1667122272" sldId="321"/>
        </pc:sldMkLst>
        <pc:spChg chg="mod">
          <ac:chgData name="" userId="" providerId="" clId="Web-{22F94440-2966-468E-AAC8-D908D45D06A4}" dt="2019-01-19T19:43:01.288" v="2361" actId="20577"/>
          <ac:spMkLst>
            <pc:docMk/>
            <pc:sldMk cId="1667122272" sldId="321"/>
            <ac:spMk id="3" creationId="{FB21D40C-B884-4F4D-9C06-E69D28A99F0D}"/>
          </ac:spMkLst>
        </pc:spChg>
      </pc:sldChg>
      <pc:sldChg chg="modSp add ord replId">
        <pc:chgData name="" userId="" providerId="" clId="Web-{22F94440-2966-468E-AAC8-D908D45D06A4}" dt="2019-01-19T19:00:04.633" v="778"/>
        <pc:sldMkLst>
          <pc:docMk/>
          <pc:sldMk cId="2515143700" sldId="322"/>
        </pc:sldMkLst>
        <pc:spChg chg="mod">
          <ac:chgData name="" userId="" providerId="" clId="Web-{22F94440-2966-468E-AAC8-D908D45D06A4}" dt="2019-01-19T18:49:37.934" v="405" actId="20577"/>
          <ac:spMkLst>
            <pc:docMk/>
            <pc:sldMk cId="2515143700" sldId="322"/>
            <ac:spMk id="2" creationId="{BDB1E94C-521E-4BFE-AE46-0181A77CE599}"/>
          </ac:spMkLst>
        </pc:spChg>
      </pc:sldChg>
      <pc:sldChg chg="addSp modSp add replId">
        <pc:chgData name="" userId="" providerId="" clId="Web-{22F94440-2966-468E-AAC8-D908D45D06A4}" dt="2019-01-19T18:58:59.149" v="759" actId="20577"/>
        <pc:sldMkLst>
          <pc:docMk/>
          <pc:sldMk cId="4156479279" sldId="323"/>
        </pc:sldMkLst>
        <pc:spChg chg="mod">
          <ac:chgData name="" userId="" providerId="" clId="Web-{22F94440-2966-468E-AAC8-D908D45D06A4}" dt="2019-01-19T18:49:50.825" v="409" actId="20577"/>
          <ac:spMkLst>
            <pc:docMk/>
            <pc:sldMk cId="4156479279" sldId="323"/>
            <ac:spMk id="2" creationId="{BDB1E94C-521E-4BFE-AE46-0181A77CE599}"/>
          </ac:spMkLst>
        </pc:spChg>
        <pc:spChg chg="mod">
          <ac:chgData name="" userId="" providerId="" clId="Web-{22F94440-2966-468E-AAC8-D908D45D06A4}" dt="2019-01-19T18:58:59.149" v="759" actId="20577"/>
          <ac:spMkLst>
            <pc:docMk/>
            <pc:sldMk cId="4156479279" sldId="323"/>
            <ac:spMk id="7" creationId="{8B6BBDF3-4421-4170-B142-57172379E367}"/>
          </ac:spMkLst>
        </pc:spChg>
        <pc:picChg chg="add mod modCrop">
          <ac:chgData name="" userId="" providerId="" clId="Web-{22F94440-2966-468E-AAC8-D908D45D06A4}" dt="2019-01-19T18:58:41.805" v="753" actId="1076"/>
          <ac:picMkLst>
            <pc:docMk/>
            <pc:sldMk cId="4156479279" sldId="323"/>
            <ac:picMk id="3" creationId="{2B29C044-2DA1-4158-8649-27E89A1F33AC}"/>
          </ac:picMkLst>
        </pc:picChg>
        <pc:picChg chg="add mod modCrop">
          <ac:chgData name="" userId="" providerId="" clId="Web-{22F94440-2966-468E-AAC8-D908D45D06A4}" dt="2019-01-19T18:58:49.337" v="756" actId="1076"/>
          <ac:picMkLst>
            <pc:docMk/>
            <pc:sldMk cId="4156479279" sldId="323"/>
            <ac:picMk id="5" creationId="{4E30784D-436F-4220-B591-6251618DA315}"/>
          </ac:picMkLst>
        </pc:picChg>
      </pc:sldChg>
      <pc:sldChg chg="modSp add ord replId">
        <pc:chgData name="" userId="" providerId="" clId="Web-{22F94440-2966-468E-AAC8-D908D45D06A4}" dt="2019-01-19T19:03:26.647" v="983" actId="20577"/>
        <pc:sldMkLst>
          <pc:docMk/>
          <pc:sldMk cId="829573726" sldId="324"/>
        </pc:sldMkLst>
        <pc:spChg chg="mod">
          <ac:chgData name="" userId="" providerId="" clId="Web-{22F94440-2966-468E-AAC8-D908D45D06A4}" dt="2019-01-19T19:00:33.555" v="781" actId="20577"/>
          <ac:spMkLst>
            <pc:docMk/>
            <pc:sldMk cId="829573726" sldId="324"/>
            <ac:spMk id="2" creationId="{BDB1E94C-521E-4BFE-AE46-0181A77CE599}"/>
          </ac:spMkLst>
        </pc:spChg>
        <pc:spChg chg="mod">
          <ac:chgData name="" userId="" providerId="" clId="Web-{22F94440-2966-468E-AAC8-D908D45D06A4}" dt="2019-01-19T19:03:26.647" v="983" actId="20577"/>
          <ac:spMkLst>
            <pc:docMk/>
            <pc:sldMk cId="829573726" sldId="324"/>
            <ac:spMk id="3" creationId="{072C7A5F-E3ED-4685-A9F1-794B417A480C}"/>
          </ac:spMkLst>
        </pc:spChg>
      </pc:sldChg>
      <pc:sldChg chg="addSp delSp modSp add ord replId">
        <pc:chgData name="" userId="" providerId="" clId="Web-{22F94440-2966-468E-AAC8-D908D45D06A4}" dt="2019-01-19T19:10:14.254" v="1283" actId="20577"/>
        <pc:sldMkLst>
          <pc:docMk/>
          <pc:sldMk cId="2105285307" sldId="325"/>
        </pc:sldMkLst>
        <pc:spChg chg="mod">
          <ac:chgData name="" userId="" providerId="" clId="Web-{22F94440-2966-468E-AAC8-D908D45D06A4}" dt="2019-01-19T19:07:10.568" v="1109" actId="20577"/>
          <ac:spMkLst>
            <pc:docMk/>
            <pc:sldMk cId="2105285307" sldId="325"/>
            <ac:spMk id="2" creationId="{BDB1E94C-521E-4BFE-AE46-0181A77CE599}"/>
          </ac:spMkLst>
        </pc:spChg>
        <pc:spChg chg="mod">
          <ac:chgData name="" userId="" providerId="" clId="Web-{22F94440-2966-468E-AAC8-D908D45D06A4}" dt="2019-01-19T19:10:14.254" v="1283" actId="20577"/>
          <ac:spMkLst>
            <pc:docMk/>
            <pc:sldMk cId="2105285307" sldId="325"/>
            <ac:spMk id="3" creationId="{072C7A5F-E3ED-4685-A9F1-794B417A480C}"/>
          </ac:spMkLst>
        </pc:spChg>
        <pc:picChg chg="del">
          <ac:chgData name="" userId="" providerId="" clId="Web-{22F94440-2966-468E-AAC8-D908D45D06A4}" dt="2019-01-19T19:07:23.287" v="1111"/>
          <ac:picMkLst>
            <pc:docMk/>
            <pc:sldMk cId="2105285307" sldId="325"/>
            <ac:picMk id="4" creationId="{0EF78EBE-743F-4F1B-81EA-6C8FF284139F}"/>
          </ac:picMkLst>
        </pc:picChg>
        <pc:picChg chg="add mod">
          <ac:chgData name="" userId="" providerId="" clId="Web-{22F94440-2966-468E-AAC8-D908D45D06A4}" dt="2019-01-19T19:07:26.302" v="1112" actId="1076"/>
          <ac:picMkLst>
            <pc:docMk/>
            <pc:sldMk cId="2105285307" sldId="325"/>
            <ac:picMk id="6" creationId="{8A55C730-52A8-480F-AB65-5EDFF31DD2D5}"/>
          </ac:picMkLst>
        </pc:picChg>
      </pc:sldChg>
      <pc:sldChg chg="add ord replId">
        <pc:chgData name="" userId="" providerId="" clId="Web-{22F94440-2966-468E-AAC8-D908D45D06A4}" dt="2019-01-19T19:13:05.816" v="1286"/>
        <pc:sldMkLst>
          <pc:docMk/>
          <pc:sldMk cId="3058807234" sldId="326"/>
        </pc:sldMkLst>
      </pc:sldChg>
      <pc:sldChg chg="addSp delSp modSp add ord replId">
        <pc:chgData name="" userId="" providerId="" clId="Web-{22F94440-2966-468E-AAC8-D908D45D06A4}" dt="2019-01-19T19:13:43.112" v="1292" actId="14100"/>
        <pc:sldMkLst>
          <pc:docMk/>
          <pc:sldMk cId="1316605748" sldId="327"/>
        </pc:sldMkLst>
        <pc:spChg chg="add del mod">
          <ac:chgData name="" userId="" providerId="" clId="Web-{22F94440-2966-468E-AAC8-D908D45D06A4}" dt="2019-01-19T19:13:37.768" v="1290"/>
          <ac:spMkLst>
            <pc:docMk/>
            <pc:sldMk cId="1316605748" sldId="327"/>
            <ac:spMk id="3" creationId="{94D09C3E-160D-43D8-B9CE-80DDE7FEE76D}"/>
          </ac:spMkLst>
        </pc:spChg>
        <pc:picChg chg="add mod ord">
          <ac:chgData name="" userId="" providerId="" clId="Web-{22F94440-2966-468E-AAC8-D908D45D06A4}" dt="2019-01-19T19:13:43.112" v="1292" actId="14100"/>
          <ac:picMkLst>
            <pc:docMk/>
            <pc:sldMk cId="1316605748" sldId="327"/>
            <ac:picMk id="4" creationId="{1A7A200B-D741-4CA2-B606-41CDC9E8318F}"/>
          </ac:picMkLst>
        </pc:picChg>
        <pc:picChg chg="del">
          <ac:chgData name="" userId="" providerId="" clId="Web-{22F94440-2966-468E-AAC8-D908D45D06A4}" dt="2019-01-19T19:13:23.800" v="1289"/>
          <ac:picMkLst>
            <pc:docMk/>
            <pc:sldMk cId="1316605748" sldId="327"/>
            <ac:picMk id="8" creationId="{84175D78-682C-490B-B368-AEAEA4E0AD4A}"/>
          </ac:picMkLst>
        </pc:picChg>
      </pc:sldChg>
      <pc:sldChg chg="delSp modSp add replId">
        <pc:chgData name="" userId="" providerId="" clId="Web-{22F94440-2966-468E-AAC8-D908D45D06A4}" dt="2019-01-19T19:25:40.154" v="1799" actId="20577"/>
        <pc:sldMkLst>
          <pc:docMk/>
          <pc:sldMk cId="2974037084" sldId="328"/>
        </pc:sldMkLst>
        <pc:spChg chg="mod">
          <ac:chgData name="" userId="" providerId="" clId="Web-{22F94440-2966-468E-AAC8-D908D45D06A4}" dt="2019-01-19T19:17:45.564" v="1413" actId="20577"/>
          <ac:spMkLst>
            <pc:docMk/>
            <pc:sldMk cId="2974037084" sldId="328"/>
            <ac:spMk id="2" creationId="{BDB1E94C-521E-4BFE-AE46-0181A77CE599}"/>
          </ac:spMkLst>
        </pc:spChg>
        <pc:spChg chg="mod">
          <ac:chgData name="" userId="" providerId="" clId="Web-{22F94440-2966-468E-AAC8-D908D45D06A4}" dt="2019-01-19T19:25:40.154" v="1799" actId="20577"/>
          <ac:spMkLst>
            <pc:docMk/>
            <pc:sldMk cId="2974037084" sldId="328"/>
            <ac:spMk id="3" creationId="{072C7A5F-E3ED-4685-A9F1-794B417A480C}"/>
          </ac:spMkLst>
        </pc:spChg>
        <pc:picChg chg="del mod">
          <ac:chgData name="" userId="" providerId="" clId="Web-{22F94440-2966-468E-AAC8-D908D45D06A4}" dt="2019-01-19T19:23:34.671" v="1688"/>
          <ac:picMkLst>
            <pc:docMk/>
            <pc:sldMk cId="2974037084" sldId="328"/>
            <ac:picMk id="6" creationId="{8A55C730-52A8-480F-AB65-5EDFF31DD2D5}"/>
          </ac:picMkLst>
        </pc:picChg>
      </pc:sldChg>
      <pc:sldChg chg="modSp add ord replId">
        <pc:chgData name="" userId="" providerId="" clId="Web-{22F94440-2966-468E-AAC8-D908D45D06A4}" dt="2019-01-19T19:28:53.731" v="2031" actId="20577"/>
        <pc:sldMkLst>
          <pc:docMk/>
          <pc:sldMk cId="733007237" sldId="329"/>
        </pc:sldMkLst>
        <pc:spChg chg="mod">
          <ac:chgData name="" userId="" providerId="" clId="Web-{22F94440-2966-468E-AAC8-D908D45D06A4}" dt="2019-01-19T19:28:53.731" v="2031" actId="20577"/>
          <ac:spMkLst>
            <pc:docMk/>
            <pc:sldMk cId="733007237" sldId="329"/>
            <ac:spMk id="3" creationId="{072C7A5F-E3ED-4685-A9F1-794B417A480C}"/>
          </ac:spMkLst>
        </pc:spChg>
      </pc:sldChg>
      <pc:sldChg chg="modSp add del ord replId">
        <pc:chgData name="" userId="" providerId="" clId="Web-{22F94440-2966-468E-AAC8-D908D45D06A4}" dt="2019-01-19T19:22:47.437" v="1616"/>
        <pc:sldMkLst>
          <pc:docMk/>
          <pc:sldMk cId="2150523617" sldId="329"/>
        </pc:sldMkLst>
        <pc:spChg chg="mod">
          <ac:chgData name="" userId="" providerId="" clId="Web-{22F94440-2966-468E-AAC8-D908D45D06A4}" dt="2019-01-19T19:22:04.515" v="1566" actId="20577"/>
          <ac:spMkLst>
            <pc:docMk/>
            <pc:sldMk cId="2150523617" sldId="329"/>
            <ac:spMk id="2" creationId="{BDB1E94C-521E-4BFE-AE46-0181A77CE599}"/>
          </ac:spMkLst>
        </pc:spChg>
        <pc:spChg chg="mod">
          <ac:chgData name="" userId="" providerId="" clId="Web-{22F94440-2966-468E-AAC8-D908D45D06A4}" dt="2019-01-19T19:22:42.531" v="1613" actId="20577"/>
          <ac:spMkLst>
            <pc:docMk/>
            <pc:sldMk cId="2150523617" sldId="329"/>
            <ac:spMk id="3" creationId="{072C7A5F-E3ED-4685-A9F1-794B417A480C}"/>
          </ac:spMkLst>
        </pc:spChg>
      </pc:sldChg>
      <pc:sldChg chg="add del replId">
        <pc:chgData name="" userId="" providerId="" clId="Web-{22F94440-2966-468E-AAC8-D908D45D06A4}" dt="2019-01-19T19:22:53.359" v="1617"/>
        <pc:sldMkLst>
          <pc:docMk/>
          <pc:sldMk cId="2094925440" sldId="330"/>
        </pc:sldMkLst>
      </pc:sldChg>
      <pc:sldChg chg="addSp delSp modSp add ord replId">
        <pc:chgData name="" userId="" providerId="" clId="Web-{22F94440-2966-468E-AAC8-D908D45D06A4}" dt="2019-01-19T19:29:48.403" v="2039" actId="14100"/>
        <pc:sldMkLst>
          <pc:docMk/>
          <pc:sldMk cId="3737701801" sldId="330"/>
        </pc:sldMkLst>
        <pc:spChg chg="add del mod">
          <ac:chgData name="" userId="" providerId="" clId="Web-{22F94440-2966-468E-AAC8-D908D45D06A4}" dt="2019-01-19T19:29:41.372" v="2037"/>
          <ac:spMkLst>
            <pc:docMk/>
            <pc:sldMk cId="3737701801" sldId="330"/>
            <ac:spMk id="3" creationId="{45C4912C-4561-4083-96BB-56E9AA3C5336}"/>
          </ac:spMkLst>
        </pc:spChg>
        <pc:picChg chg="del">
          <ac:chgData name="" userId="" providerId="" clId="Web-{22F94440-2966-468E-AAC8-D908D45D06A4}" dt="2019-01-19T19:29:36.106" v="2036"/>
          <ac:picMkLst>
            <pc:docMk/>
            <pc:sldMk cId="3737701801" sldId="330"/>
            <ac:picMk id="4" creationId="{1A7A200B-D741-4CA2-B606-41CDC9E8318F}"/>
          </ac:picMkLst>
        </pc:picChg>
        <pc:picChg chg="add mod ord">
          <ac:chgData name="" userId="" providerId="" clId="Web-{22F94440-2966-468E-AAC8-D908D45D06A4}" dt="2019-01-19T19:29:48.403" v="2039" actId="14100"/>
          <ac:picMkLst>
            <pc:docMk/>
            <pc:sldMk cId="3737701801" sldId="330"/>
            <ac:picMk id="5" creationId="{5C8951BC-FD22-4A76-B017-25CCB3BD0A25}"/>
          </ac:picMkLst>
        </pc:picChg>
      </pc:sldChg>
      <pc:sldChg chg="add ord replId">
        <pc:chgData name="" userId="" providerId="" clId="Web-{22F94440-2966-468E-AAC8-D908D45D06A4}" dt="2019-01-19T19:30:04.293" v="2041"/>
        <pc:sldMkLst>
          <pc:docMk/>
          <pc:sldMk cId="4116108957" sldId="331"/>
        </pc:sldMkLst>
      </pc:sldChg>
      <pc:sldChg chg="modSp add ord replId">
        <pc:chgData name="" userId="" providerId="" clId="Web-{22F94440-2966-468E-AAC8-D908D45D06A4}" dt="2019-01-19T19:42:42.148" v="2351" actId="20577"/>
        <pc:sldMkLst>
          <pc:docMk/>
          <pc:sldMk cId="2108872974" sldId="332"/>
        </pc:sldMkLst>
        <pc:spChg chg="mod">
          <ac:chgData name="" userId="" providerId="" clId="Web-{22F94440-2966-468E-AAC8-D908D45D06A4}" dt="2019-01-19T19:31:19.215" v="2112" actId="20577"/>
          <ac:spMkLst>
            <pc:docMk/>
            <pc:sldMk cId="2108872974" sldId="332"/>
            <ac:spMk id="2" creationId="{BDB1E94C-521E-4BFE-AE46-0181A77CE599}"/>
          </ac:spMkLst>
        </pc:spChg>
        <pc:spChg chg="mod">
          <ac:chgData name="" userId="" providerId="" clId="Web-{22F94440-2966-468E-AAC8-D908D45D06A4}" dt="2019-01-19T19:42:42.148" v="2351" actId="20577"/>
          <ac:spMkLst>
            <pc:docMk/>
            <pc:sldMk cId="2108872974" sldId="332"/>
            <ac:spMk id="7" creationId="{8B6BBDF3-4421-4170-B142-57172379E367}"/>
          </ac:spMkLst>
        </pc:spChg>
      </pc:sldChg>
      <pc:sldChg chg="modSp add replId">
        <pc:chgData name="" userId="" providerId="" clId="Web-{22F94440-2966-468E-AAC8-D908D45D06A4}" dt="2019-01-19T19:33:52.839" v="2289" actId="20577"/>
        <pc:sldMkLst>
          <pc:docMk/>
          <pc:sldMk cId="4260607932" sldId="333"/>
        </pc:sldMkLst>
        <pc:spChg chg="mod">
          <ac:chgData name="" userId="" providerId="" clId="Web-{22F94440-2966-468E-AAC8-D908D45D06A4}" dt="2019-01-19T19:32:04.356" v="2142" actId="20577"/>
          <ac:spMkLst>
            <pc:docMk/>
            <pc:sldMk cId="4260607932" sldId="333"/>
            <ac:spMk id="2" creationId="{BDB1E94C-521E-4BFE-AE46-0181A77CE599}"/>
          </ac:spMkLst>
        </pc:spChg>
        <pc:spChg chg="mod">
          <ac:chgData name="" userId="" providerId="" clId="Web-{22F94440-2966-468E-AAC8-D908D45D06A4}" dt="2019-01-19T19:33:52.839" v="2289" actId="20577"/>
          <ac:spMkLst>
            <pc:docMk/>
            <pc:sldMk cId="4260607932" sldId="333"/>
            <ac:spMk id="3" creationId="{072C7A5F-E3ED-4685-A9F1-794B417A480C}"/>
          </ac:spMkLst>
        </pc:spChg>
      </pc:sldChg>
    </pc:docChg>
  </pc:docChgLst>
  <pc:docChgLst>
    <pc:chgData clId="Web-{E7DBBB3D-A8C8-4684-BF39-96228545443A}"/>
    <pc:docChg chg="addSld modSld">
      <pc:chgData name="" userId="" providerId="" clId="Web-{E7DBBB3D-A8C8-4684-BF39-96228545443A}" dt="2019-01-04T17:40:35.082" v="544" actId="20577"/>
      <pc:docMkLst>
        <pc:docMk/>
      </pc:docMkLst>
      <pc:sldChg chg="addSp delSp modSp">
        <pc:chgData name="" userId="" providerId="" clId="Web-{E7DBBB3D-A8C8-4684-BF39-96228545443A}" dt="2019-01-04T17:31:00.305" v="46" actId="1076"/>
        <pc:sldMkLst>
          <pc:docMk/>
          <pc:sldMk cId="0" sldId="256"/>
        </pc:sldMkLst>
        <pc:spChg chg="mod">
          <ac:chgData name="" userId="" providerId="" clId="Web-{E7DBBB3D-A8C8-4684-BF39-96228545443A}" dt="2019-01-04T17:27:07.989" v="11" actId="20577"/>
          <ac:spMkLst>
            <pc:docMk/>
            <pc:sldMk cId="0" sldId="256"/>
            <ac:spMk id="2" creationId="{00000000-0000-0000-0000-000000000000}"/>
          </ac:spMkLst>
        </pc:spChg>
        <pc:spChg chg="del">
          <ac:chgData name="" userId="" providerId="" clId="Web-{E7DBBB3D-A8C8-4684-BF39-96228545443A}" dt="2019-01-04T17:27:10.098" v="12"/>
          <ac:spMkLst>
            <pc:docMk/>
            <pc:sldMk cId="0" sldId="256"/>
            <ac:spMk id="3" creationId="{00000000-0000-0000-0000-000000000000}"/>
          </ac:spMkLst>
        </pc:spChg>
        <pc:spChg chg="add del mod">
          <ac:chgData name="" userId="" providerId="" clId="Web-{E7DBBB3D-A8C8-4684-BF39-96228545443A}" dt="2019-01-04T17:27:17.067" v="13"/>
          <ac:spMkLst>
            <pc:docMk/>
            <pc:sldMk cId="0" sldId="256"/>
            <ac:spMk id="5" creationId="{A7E1DA6E-F1B2-43F9-9877-24ABAEB28611}"/>
          </ac:spMkLst>
        </pc:spChg>
        <pc:picChg chg="add mod">
          <ac:chgData name="" userId="" providerId="" clId="Web-{E7DBBB3D-A8C8-4684-BF39-96228545443A}" dt="2019-01-04T17:31:00.305" v="46" actId="1076"/>
          <ac:picMkLst>
            <pc:docMk/>
            <pc:sldMk cId="0" sldId="256"/>
            <ac:picMk id="6" creationId="{097A0B44-719E-4AFC-88BD-61799220CED5}"/>
          </ac:picMkLst>
        </pc:picChg>
      </pc:sldChg>
      <pc:sldChg chg="modSp">
        <pc:chgData name="" userId="" providerId="" clId="Web-{E7DBBB3D-A8C8-4684-BF39-96228545443A}" dt="2019-01-04T17:36:02.827" v="248" actId="20577"/>
        <pc:sldMkLst>
          <pc:docMk/>
          <pc:sldMk cId="0" sldId="258"/>
        </pc:sldMkLst>
        <pc:spChg chg="mod">
          <ac:chgData name="" userId="" providerId="" clId="Web-{E7DBBB3D-A8C8-4684-BF39-96228545443A}" dt="2019-01-04T17:36:02.827" v="248" actId="20577"/>
          <ac:spMkLst>
            <pc:docMk/>
            <pc:sldMk cId="0" sldId="258"/>
            <ac:spMk id="3" creationId="{00000000-0000-0000-0000-000000000000}"/>
          </ac:spMkLst>
        </pc:spChg>
      </pc:sldChg>
      <pc:sldChg chg="addSp delSp modSp">
        <pc:chgData name="" userId="" providerId="" clId="Web-{E7DBBB3D-A8C8-4684-BF39-96228545443A}" dt="2019-01-04T17:34:20.841" v="194" actId="14100"/>
        <pc:sldMkLst>
          <pc:docMk/>
          <pc:sldMk cId="3699880419" sldId="264"/>
        </pc:sldMkLst>
        <pc:spChg chg="mod">
          <ac:chgData name="" userId="" providerId="" clId="Web-{E7DBBB3D-A8C8-4684-BF39-96228545443A}" dt="2019-01-04T17:32:33.151" v="72" actId="20577"/>
          <ac:spMkLst>
            <pc:docMk/>
            <pc:sldMk cId="3699880419" sldId="264"/>
            <ac:spMk id="2" creationId="{BDB1E94C-521E-4BFE-AE46-0181A77CE599}"/>
          </ac:spMkLst>
        </pc:spChg>
        <pc:spChg chg="mod">
          <ac:chgData name="" userId="" providerId="" clId="Web-{E7DBBB3D-A8C8-4684-BF39-96228545443A}" dt="2019-01-04T17:34:20.841" v="194" actId="14100"/>
          <ac:spMkLst>
            <pc:docMk/>
            <pc:sldMk cId="3699880419" sldId="264"/>
            <ac:spMk id="3" creationId="{072C7A5F-E3ED-4685-A9F1-794B417A480C}"/>
          </ac:spMkLst>
        </pc:spChg>
        <pc:spChg chg="del">
          <ac:chgData name="" userId="" providerId="" clId="Web-{E7DBBB3D-A8C8-4684-BF39-96228545443A}" dt="2019-01-04T17:32:35.214" v="73"/>
          <ac:spMkLst>
            <pc:docMk/>
            <pc:sldMk cId="3699880419" sldId="264"/>
            <ac:spMk id="7" creationId="{2E454716-B0CF-4261-87A4-33070DB1B7C1}"/>
          </ac:spMkLst>
        </pc:spChg>
        <pc:picChg chg="add mod">
          <ac:chgData name="" userId="" providerId="" clId="Web-{E7DBBB3D-A8C8-4684-BF39-96228545443A}" dt="2019-01-04T17:34:15.356" v="192" actId="1076"/>
          <ac:picMkLst>
            <pc:docMk/>
            <pc:sldMk cId="3699880419" sldId="264"/>
            <ac:picMk id="4" creationId="{C8AC3234-03D8-499C-865F-4461671EB805}"/>
          </ac:picMkLst>
        </pc:picChg>
        <pc:picChg chg="del">
          <ac:chgData name="" userId="" providerId="" clId="Web-{E7DBBB3D-A8C8-4684-BF39-96228545443A}" dt="2019-01-04T17:32:37.245" v="74"/>
          <ac:picMkLst>
            <pc:docMk/>
            <pc:sldMk cId="3699880419" sldId="264"/>
            <ac:picMk id="8" creationId="{34FED4B5-DCBB-4516-9F2A-F081BDDF04E9}"/>
          </ac:picMkLst>
        </pc:picChg>
      </pc:sldChg>
      <pc:sldChg chg="delSp modSp add replId">
        <pc:chgData name="" userId="" providerId="" clId="Web-{E7DBBB3D-A8C8-4684-BF39-96228545443A}" dt="2019-01-04T17:40:32.629" v="542" actId="20577"/>
        <pc:sldMkLst>
          <pc:docMk/>
          <pc:sldMk cId="787917642" sldId="280"/>
        </pc:sldMkLst>
        <pc:spChg chg="mod">
          <ac:chgData name="" userId="" providerId="" clId="Web-{E7DBBB3D-A8C8-4684-BF39-96228545443A}" dt="2019-01-04T17:36:10.327" v="255" actId="20577"/>
          <ac:spMkLst>
            <pc:docMk/>
            <pc:sldMk cId="787917642" sldId="280"/>
            <ac:spMk id="2" creationId="{BDB1E94C-521E-4BFE-AE46-0181A77CE599}"/>
          </ac:spMkLst>
        </pc:spChg>
        <pc:spChg chg="mod">
          <ac:chgData name="" userId="" providerId="" clId="Web-{E7DBBB3D-A8C8-4684-BF39-96228545443A}" dt="2019-01-04T17:40:32.629" v="542" actId="20577"/>
          <ac:spMkLst>
            <pc:docMk/>
            <pc:sldMk cId="787917642" sldId="280"/>
            <ac:spMk id="3" creationId="{072C7A5F-E3ED-4685-A9F1-794B417A480C}"/>
          </ac:spMkLst>
        </pc:spChg>
        <pc:picChg chg="del">
          <ac:chgData name="" userId="" providerId="" clId="Web-{E7DBBB3D-A8C8-4684-BF39-96228545443A}" dt="2019-01-04T17:36:26.624" v="278"/>
          <ac:picMkLst>
            <pc:docMk/>
            <pc:sldMk cId="787917642" sldId="280"/>
            <ac:picMk id="4" creationId="{C8AC3234-03D8-499C-865F-4461671EB805}"/>
          </ac:picMkLst>
        </pc:picChg>
      </pc:sldChg>
    </pc:docChg>
  </pc:docChgLst>
  <pc:docChgLst>
    <pc:chgData clId="Web-{2587493E-70DB-4A00-9BB8-C5CB582A02B1}"/>
    <pc:docChg chg="modSld">
      <pc:chgData name="" userId="" providerId="" clId="Web-{2587493E-70DB-4A00-9BB8-C5CB582A02B1}" dt="2019-02-01T10:06:32.507" v="17" actId="20577"/>
      <pc:docMkLst>
        <pc:docMk/>
      </pc:docMkLst>
      <pc:sldChg chg="modSp">
        <pc:chgData name="" userId="" providerId="" clId="Web-{2587493E-70DB-4A00-9BB8-C5CB582A02B1}" dt="2019-02-01T10:02:12.250" v="2" actId="20577"/>
        <pc:sldMkLst>
          <pc:docMk/>
          <pc:sldMk cId="3828672475" sldId="319"/>
        </pc:sldMkLst>
        <pc:spChg chg="mod">
          <ac:chgData name="" userId="" providerId="" clId="Web-{2587493E-70DB-4A00-9BB8-C5CB582A02B1}" dt="2019-02-01T10:02:12.250" v="2" actId="20577"/>
          <ac:spMkLst>
            <pc:docMk/>
            <pc:sldMk cId="3828672475" sldId="319"/>
            <ac:spMk id="3" creationId="{072C7A5F-E3ED-4685-A9F1-794B417A480C}"/>
          </ac:spMkLst>
        </pc:spChg>
      </pc:sldChg>
      <pc:sldChg chg="modSp">
        <pc:chgData name="" userId="" providerId="" clId="Web-{2587493E-70DB-4A00-9BB8-C5CB582A02B1}" dt="2019-02-01T10:06:32.507" v="16" actId="20577"/>
        <pc:sldMkLst>
          <pc:docMk/>
          <pc:sldMk cId="2105285307" sldId="325"/>
        </pc:sldMkLst>
        <pc:spChg chg="mod">
          <ac:chgData name="" userId="" providerId="" clId="Web-{2587493E-70DB-4A00-9BB8-C5CB582A02B1}" dt="2019-02-01T10:06:32.507" v="16" actId="20577"/>
          <ac:spMkLst>
            <pc:docMk/>
            <pc:sldMk cId="2105285307" sldId="325"/>
            <ac:spMk id="3" creationId="{072C7A5F-E3ED-4685-A9F1-794B417A480C}"/>
          </ac:spMkLst>
        </pc:spChg>
      </pc:sldChg>
    </pc:docChg>
  </pc:docChgLst>
  <pc:docChgLst>
    <pc:chgData clId="Web-{2AF85102-37A6-466B-ABA5-67C31EEC090C}"/>
    <pc:docChg chg="delSld modSld">
      <pc:chgData name="" userId="" providerId="" clId="Web-{2AF85102-37A6-466B-ABA5-67C31EEC090C}" dt="2019-02-01T09:56:58.885" v="6"/>
      <pc:docMkLst>
        <pc:docMk/>
      </pc:docMkLst>
      <pc:sldChg chg="modSp">
        <pc:chgData name="" userId="" providerId="" clId="Web-{2AF85102-37A6-466B-ABA5-67C31EEC090C}" dt="2019-02-01T09:56:56.416" v="5" actId="20577"/>
        <pc:sldMkLst>
          <pc:docMk/>
          <pc:sldMk cId="2619883902" sldId="282"/>
        </pc:sldMkLst>
        <pc:spChg chg="mod">
          <ac:chgData name="" userId="" providerId="" clId="Web-{2AF85102-37A6-466B-ABA5-67C31EEC090C}" dt="2019-02-01T09:56:56.416" v="5" actId="20577"/>
          <ac:spMkLst>
            <pc:docMk/>
            <pc:sldMk cId="2619883902" sldId="282"/>
            <ac:spMk id="2" creationId="{BDB1E94C-521E-4BFE-AE46-0181A77CE599}"/>
          </ac:spMkLst>
        </pc:spChg>
      </pc:sldChg>
      <pc:sldChg chg="del">
        <pc:chgData name="" userId="" providerId="" clId="Web-{2AF85102-37A6-466B-ABA5-67C31EEC090C}" dt="2019-02-01T09:56:58.885" v="6"/>
        <pc:sldMkLst>
          <pc:docMk/>
          <pc:sldMk cId="4248108049" sldId="310"/>
        </pc:sldMkLst>
      </pc:sldChg>
    </pc:docChg>
  </pc:docChgLst>
  <pc:docChgLst>
    <pc:chgData clId="Web-{8806BDDA-C7CC-459D-8B42-E030D549B216}"/>
    <pc:docChg chg="modSld">
      <pc:chgData name="" userId="" providerId="" clId="Web-{8806BDDA-C7CC-459D-8B42-E030D549B216}" dt="2019-01-18T18:16:19.855" v="12" actId="14100"/>
      <pc:docMkLst>
        <pc:docMk/>
      </pc:docMkLst>
      <pc:sldChg chg="addSp delSp modSp">
        <pc:chgData name="" userId="" providerId="" clId="Web-{8806BDDA-C7CC-459D-8B42-E030D549B216}" dt="2019-01-18T18:16:19.855" v="12" actId="14100"/>
        <pc:sldMkLst>
          <pc:docMk/>
          <pc:sldMk cId="1264337214" sldId="311"/>
        </pc:sldMkLst>
        <pc:spChg chg="del">
          <ac:chgData name="" userId="" providerId="" clId="Web-{8806BDDA-C7CC-459D-8B42-E030D549B216}" dt="2019-01-18T18:15:45.823" v="4"/>
          <ac:spMkLst>
            <pc:docMk/>
            <pc:sldMk cId="1264337214" sldId="311"/>
            <ac:spMk id="2" creationId="{BDB1E94C-521E-4BFE-AE46-0181A77CE599}"/>
          </ac:spMkLst>
        </pc:spChg>
        <pc:spChg chg="add del mod">
          <ac:chgData name="" userId="" providerId="" clId="Web-{8806BDDA-C7CC-459D-8B42-E030D549B216}" dt="2019-01-18T18:15:49.401" v="5"/>
          <ac:spMkLst>
            <pc:docMk/>
            <pc:sldMk cId="1264337214" sldId="311"/>
            <ac:spMk id="5" creationId="{43AB7386-81B6-44AB-842D-BE400EE54F6F}"/>
          </ac:spMkLst>
        </pc:spChg>
        <pc:picChg chg="del mod">
          <ac:chgData name="" userId="" providerId="" clId="Web-{8806BDDA-C7CC-459D-8B42-E030D549B216}" dt="2019-01-18T18:15:40.511" v="3"/>
          <ac:picMkLst>
            <pc:docMk/>
            <pc:sldMk cId="1264337214" sldId="311"/>
            <ac:picMk id="3" creationId="{D3FCC003-8FA3-4A18-BC40-DBA6837A6281}"/>
          </ac:picMkLst>
        </pc:picChg>
        <pc:picChg chg="add mod">
          <ac:chgData name="" userId="" providerId="" clId="Web-{8806BDDA-C7CC-459D-8B42-E030D549B216}" dt="2019-01-18T18:16:19.855" v="12" actId="14100"/>
          <ac:picMkLst>
            <pc:docMk/>
            <pc:sldMk cId="1264337214" sldId="311"/>
            <ac:picMk id="6" creationId="{DF0E006A-B401-4A3F-9271-1535A16FEB81}"/>
          </ac:picMkLst>
        </pc:picChg>
      </pc:sldChg>
    </pc:docChg>
  </pc:docChgLst>
  <pc:docChgLst>
    <pc:chgData clId="Web-{FD6B48B0-7A70-45A4-AC26-FA3D960817F0}"/>
    <pc:docChg chg="modSld">
      <pc:chgData name="" userId="" providerId="" clId="Web-{FD6B48B0-7A70-45A4-AC26-FA3D960817F0}" dt="2019-01-19T17:22:23.636" v="2" actId="20577"/>
      <pc:docMkLst>
        <pc:docMk/>
      </pc:docMkLst>
      <pc:sldChg chg="modSp">
        <pc:chgData name="" userId="" providerId="" clId="Web-{FD6B48B0-7A70-45A4-AC26-FA3D960817F0}" dt="2019-01-19T17:22:06.604" v="0" actId="20577"/>
        <pc:sldMkLst>
          <pc:docMk/>
          <pc:sldMk cId="0" sldId="256"/>
        </pc:sldMkLst>
        <pc:spChg chg="mod">
          <ac:chgData name="" userId="" providerId="" clId="Web-{FD6B48B0-7A70-45A4-AC26-FA3D960817F0}" dt="2019-01-19T17:22:06.604" v="0" actId="20577"/>
          <ac:spMkLst>
            <pc:docMk/>
            <pc:sldMk cId="0" sldId="256"/>
            <ac:spMk id="2" creationId="{00000000-0000-0000-0000-000000000000}"/>
          </ac:spMkLst>
        </pc:spChg>
      </pc:sldChg>
      <pc:sldChg chg="modSp">
        <pc:chgData name="" userId="" providerId="" clId="Web-{FD6B48B0-7A70-45A4-AC26-FA3D960817F0}" dt="2019-01-19T17:22:23.636" v="1" actId="20577"/>
        <pc:sldMkLst>
          <pc:docMk/>
          <pc:sldMk cId="0" sldId="258"/>
        </pc:sldMkLst>
        <pc:spChg chg="mod">
          <ac:chgData name="" userId="" providerId="" clId="Web-{FD6B48B0-7A70-45A4-AC26-FA3D960817F0}" dt="2019-01-19T17:22:23.636" v="1" actId="20577"/>
          <ac:spMkLst>
            <pc:docMk/>
            <pc:sldMk cId="0" sldId="258"/>
            <ac:spMk id="3" creationId="{00000000-0000-0000-0000-000000000000}"/>
          </ac:spMkLst>
        </pc:spChg>
      </pc:sldChg>
    </pc:docChg>
  </pc:docChgLst>
  <pc:docChgLst>
    <pc:chgData clId="Web-{7357BF04-EAA3-43B9-8987-20967D74A2DA}"/>
    <pc:docChg chg="modSld">
      <pc:chgData name="" userId="" providerId="" clId="Web-{7357BF04-EAA3-43B9-8987-20967D74A2DA}" dt="2019-01-08T19:13:39.682" v="231" actId="20577"/>
      <pc:docMkLst>
        <pc:docMk/>
      </pc:docMkLst>
      <pc:sldChg chg="modSp">
        <pc:chgData name="" userId="" providerId="" clId="Web-{7357BF04-EAA3-43B9-8987-20967D74A2DA}" dt="2019-01-08T19:13:39.682" v="230" actId="20577"/>
        <pc:sldMkLst>
          <pc:docMk/>
          <pc:sldMk cId="641523535" sldId="284"/>
        </pc:sldMkLst>
        <pc:spChg chg="mod">
          <ac:chgData name="" userId="" providerId="" clId="Web-{7357BF04-EAA3-43B9-8987-20967D74A2DA}" dt="2019-01-08T19:13:39.682" v="230" actId="20577"/>
          <ac:spMkLst>
            <pc:docMk/>
            <pc:sldMk cId="641523535" sldId="284"/>
            <ac:spMk id="7" creationId="{8B6BBDF3-4421-4170-B142-57172379E367}"/>
          </ac:spMkLst>
        </pc:spChg>
      </pc:sldChg>
    </pc:docChg>
  </pc:docChgLst>
  <pc:docChgLst>
    <pc:chgData clId="Web-{AD35F5C6-12F1-4C04-8546-AD7087E582D5}"/>
    <pc:docChg chg="modSld">
      <pc:chgData name="" userId="" providerId="" clId="Web-{AD35F5C6-12F1-4C04-8546-AD7087E582D5}" dt="2019-01-05T17:59:06.566" v="500" actId="20577"/>
      <pc:docMkLst>
        <pc:docMk/>
      </pc:docMkLst>
      <pc:sldChg chg="modSp">
        <pc:chgData name="" userId="" providerId="" clId="Web-{AD35F5C6-12F1-4C04-8546-AD7087E582D5}" dt="2019-01-05T17:30:36.211" v="434" actId="20577"/>
        <pc:sldMkLst>
          <pc:docMk/>
          <pc:sldMk cId="0" sldId="258"/>
        </pc:sldMkLst>
        <pc:spChg chg="mod">
          <ac:chgData name="" userId="" providerId="" clId="Web-{AD35F5C6-12F1-4C04-8546-AD7087E582D5}" dt="2019-01-05T17:30:36.211" v="434" actId="20577"/>
          <ac:spMkLst>
            <pc:docMk/>
            <pc:sldMk cId="0" sldId="258"/>
            <ac:spMk id="3" creationId="{00000000-0000-0000-0000-000000000000}"/>
          </ac:spMkLst>
        </pc:spChg>
      </pc:sldChg>
      <pc:sldChg chg="modSp">
        <pc:chgData name="" userId="" providerId="" clId="Web-{AD35F5C6-12F1-4C04-8546-AD7087E582D5}" dt="2019-01-05T17:22:29.195" v="28" actId="20577"/>
        <pc:sldMkLst>
          <pc:docMk/>
          <pc:sldMk cId="787917642" sldId="280"/>
        </pc:sldMkLst>
        <pc:spChg chg="mod">
          <ac:chgData name="" userId="" providerId="" clId="Web-{AD35F5C6-12F1-4C04-8546-AD7087E582D5}" dt="2019-01-05T17:22:29.195" v="28" actId="20577"/>
          <ac:spMkLst>
            <pc:docMk/>
            <pc:sldMk cId="787917642" sldId="280"/>
            <ac:spMk id="3" creationId="{072C7A5F-E3ED-4685-A9F1-794B417A480C}"/>
          </ac:spMkLst>
        </pc:spChg>
      </pc:sldChg>
      <pc:sldChg chg="modSp">
        <pc:chgData name="" userId="" providerId="" clId="Web-{AD35F5C6-12F1-4C04-8546-AD7087E582D5}" dt="2019-01-05T17:31:11.556" v="457" actId="20577"/>
        <pc:sldMkLst>
          <pc:docMk/>
          <pc:sldMk cId="3757662443" sldId="283"/>
        </pc:sldMkLst>
        <pc:spChg chg="mod">
          <ac:chgData name="" userId="" providerId="" clId="Web-{AD35F5C6-12F1-4C04-8546-AD7087E582D5}" dt="2019-01-05T17:31:11.556" v="457" actId="20577"/>
          <ac:spMkLst>
            <pc:docMk/>
            <pc:sldMk cId="3757662443" sldId="283"/>
            <ac:spMk id="3" creationId="{FB21D40C-B884-4F4D-9C06-E69D28A99F0D}"/>
          </ac:spMkLst>
        </pc:spChg>
      </pc:sldChg>
      <pc:sldChg chg="modSp">
        <pc:chgData name="" userId="" providerId="" clId="Web-{AD35F5C6-12F1-4C04-8546-AD7087E582D5}" dt="2019-01-05T17:59:06.566" v="499" actId="20577"/>
        <pc:sldMkLst>
          <pc:docMk/>
          <pc:sldMk cId="641523535" sldId="284"/>
        </pc:sldMkLst>
        <pc:spChg chg="mod">
          <ac:chgData name="" userId="" providerId="" clId="Web-{AD35F5C6-12F1-4C04-8546-AD7087E582D5}" dt="2019-01-05T17:59:06.566" v="499" actId="20577"/>
          <ac:spMkLst>
            <pc:docMk/>
            <pc:sldMk cId="641523535" sldId="284"/>
            <ac:spMk id="7" creationId="{8B6BBDF3-4421-4170-B142-57172379E367}"/>
          </ac:spMkLst>
        </pc:spChg>
      </pc:sldChg>
      <pc:sldChg chg="modSp">
        <pc:chgData name="" userId="" providerId="" clId="Web-{AD35F5C6-12F1-4C04-8546-AD7087E582D5}" dt="2019-01-05T17:29:05.552" v="306" actId="20577"/>
        <pc:sldMkLst>
          <pc:docMk/>
          <pc:sldMk cId="152887721" sldId="286"/>
        </pc:sldMkLst>
        <pc:spChg chg="mod">
          <ac:chgData name="" userId="" providerId="" clId="Web-{AD35F5C6-12F1-4C04-8546-AD7087E582D5}" dt="2019-01-05T17:29:05.552" v="306" actId="20577"/>
          <ac:spMkLst>
            <pc:docMk/>
            <pc:sldMk cId="152887721" sldId="286"/>
            <ac:spMk id="2" creationId="{BDB1E94C-521E-4BFE-AE46-0181A77CE599}"/>
          </ac:spMkLst>
        </pc:spChg>
      </pc:sldChg>
    </pc:docChg>
  </pc:docChgLst>
  <pc:docChgLst>
    <pc:chgData clId="Web-{720257E3-C15E-40FB-BE60-D2861B954679}"/>
    <pc:docChg chg="addSld delSld modSld sldOrd">
      <pc:chgData name="" userId="" providerId="" clId="Web-{720257E3-C15E-40FB-BE60-D2861B954679}" dt="2019-01-18T18:09:08.323" v="1496" actId="1076"/>
      <pc:docMkLst>
        <pc:docMk/>
      </pc:docMkLst>
      <pc:sldChg chg="modSp">
        <pc:chgData name="" userId="" providerId="" clId="Web-{720257E3-C15E-40FB-BE60-D2861B954679}" dt="2019-01-18T17:42:58.322" v="425" actId="20577"/>
        <pc:sldMkLst>
          <pc:docMk/>
          <pc:sldMk cId="0" sldId="258"/>
        </pc:sldMkLst>
        <pc:spChg chg="mod">
          <ac:chgData name="" userId="" providerId="" clId="Web-{720257E3-C15E-40FB-BE60-D2861B954679}" dt="2019-01-18T17:42:58.322" v="425" actId="20577"/>
          <ac:spMkLst>
            <pc:docMk/>
            <pc:sldMk cId="0" sldId="258"/>
            <ac:spMk id="3" creationId="{00000000-0000-0000-0000-000000000000}"/>
          </ac:spMkLst>
        </pc:spChg>
      </pc:sldChg>
      <pc:sldChg chg="modSp ord">
        <pc:chgData name="" userId="" providerId="" clId="Web-{720257E3-C15E-40FB-BE60-D2861B954679}" dt="2019-01-18T17:57:15.848" v="1129" actId="20577"/>
        <pc:sldMkLst>
          <pc:docMk/>
          <pc:sldMk cId="787917642" sldId="280"/>
        </pc:sldMkLst>
        <pc:spChg chg="mod">
          <ac:chgData name="" userId="" providerId="" clId="Web-{720257E3-C15E-40FB-BE60-D2861B954679}" dt="2019-01-18T17:47:58.394" v="666" actId="20577"/>
          <ac:spMkLst>
            <pc:docMk/>
            <pc:sldMk cId="787917642" sldId="280"/>
            <ac:spMk id="2" creationId="{BDB1E94C-521E-4BFE-AE46-0181A77CE599}"/>
          </ac:spMkLst>
        </pc:spChg>
        <pc:spChg chg="mod">
          <ac:chgData name="" userId="" providerId="" clId="Web-{720257E3-C15E-40FB-BE60-D2861B954679}" dt="2019-01-18T17:57:15.848" v="1129" actId="20577"/>
          <ac:spMkLst>
            <pc:docMk/>
            <pc:sldMk cId="787917642" sldId="280"/>
            <ac:spMk id="3" creationId="{072C7A5F-E3ED-4685-A9F1-794B417A480C}"/>
          </ac:spMkLst>
        </pc:spChg>
      </pc:sldChg>
      <pc:sldChg chg="modSp">
        <pc:chgData name="" userId="" providerId="" clId="Web-{720257E3-C15E-40FB-BE60-D2861B954679}" dt="2019-01-18T18:03:35.485" v="1388" actId="20577"/>
        <pc:sldMkLst>
          <pc:docMk/>
          <pc:sldMk cId="2619883902" sldId="282"/>
        </pc:sldMkLst>
        <pc:spChg chg="mod">
          <ac:chgData name="" userId="" providerId="" clId="Web-{720257E3-C15E-40FB-BE60-D2861B954679}" dt="2019-01-18T18:03:35.485" v="1388" actId="20577"/>
          <ac:spMkLst>
            <pc:docMk/>
            <pc:sldMk cId="2619883902" sldId="282"/>
            <ac:spMk id="2" creationId="{BDB1E94C-521E-4BFE-AE46-0181A77CE599}"/>
          </ac:spMkLst>
        </pc:spChg>
      </pc:sldChg>
      <pc:sldChg chg="modSp">
        <pc:chgData name="" userId="" providerId="" clId="Web-{720257E3-C15E-40FB-BE60-D2861B954679}" dt="2019-01-18T18:05:34.691" v="1484" actId="20577"/>
        <pc:sldMkLst>
          <pc:docMk/>
          <pc:sldMk cId="3757662443" sldId="283"/>
        </pc:sldMkLst>
        <pc:spChg chg="mod">
          <ac:chgData name="" userId="" providerId="" clId="Web-{720257E3-C15E-40FB-BE60-D2861B954679}" dt="2019-01-18T18:05:34.691" v="1484" actId="20577"/>
          <ac:spMkLst>
            <pc:docMk/>
            <pc:sldMk cId="3757662443" sldId="283"/>
            <ac:spMk id="3" creationId="{FB21D40C-B884-4F4D-9C06-E69D28A99F0D}"/>
          </ac:spMkLst>
        </pc:spChg>
      </pc:sldChg>
      <pc:sldChg chg="modSp">
        <pc:chgData name="" userId="" providerId="" clId="Web-{720257E3-C15E-40FB-BE60-D2861B954679}" dt="2019-01-18T18:03:56.579" v="1391" actId="20577"/>
        <pc:sldMkLst>
          <pc:docMk/>
          <pc:sldMk cId="641523535" sldId="284"/>
        </pc:sldMkLst>
        <pc:spChg chg="mod">
          <ac:chgData name="" userId="" providerId="" clId="Web-{720257E3-C15E-40FB-BE60-D2861B954679}" dt="2019-01-18T18:03:56.579" v="1391" actId="20577"/>
          <ac:spMkLst>
            <pc:docMk/>
            <pc:sldMk cId="641523535" sldId="284"/>
            <ac:spMk id="2" creationId="{BDB1E94C-521E-4BFE-AE46-0181A77CE599}"/>
          </ac:spMkLst>
        </pc:spChg>
      </pc:sldChg>
      <pc:sldChg chg="addSp delSp modSp del">
        <pc:chgData name="" userId="" providerId="" clId="Web-{720257E3-C15E-40FB-BE60-D2861B954679}" dt="2019-01-18T17:40:51.725" v="298"/>
        <pc:sldMkLst>
          <pc:docMk/>
          <pc:sldMk cId="3908927908" sldId="285"/>
        </pc:sldMkLst>
        <pc:picChg chg="add mod">
          <ac:chgData name="" userId="" providerId="" clId="Web-{720257E3-C15E-40FB-BE60-D2861B954679}" dt="2019-01-18T17:39:38.004" v="289" actId="1076"/>
          <ac:picMkLst>
            <pc:docMk/>
            <pc:sldMk cId="3908927908" sldId="285"/>
            <ac:picMk id="4" creationId="{CBE9F4F9-4840-4CC8-A451-DFFC200F3FF1}"/>
          </ac:picMkLst>
        </pc:picChg>
        <pc:picChg chg="del">
          <ac:chgData name="" userId="" providerId="" clId="Web-{720257E3-C15E-40FB-BE60-D2861B954679}" dt="2019-01-18T17:39:29.035" v="285"/>
          <ac:picMkLst>
            <pc:docMk/>
            <pc:sldMk cId="3908927908" sldId="285"/>
            <ac:picMk id="6" creationId="{9E58D5E9-9618-4F54-A884-BE62B8B7D648}"/>
          </ac:picMkLst>
        </pc:picChg>
      </pc:sldChg>
      <pc:sldChg chg="del">
        <pc:chgData name="" userId="" providerId="" clId="Web-{720257E3-C15E-40FB-BE60-D2861B954679}" dt="2019-01-18T18:02:35.407" v="1383"/>
        <pc:sldMkLst>
          <pc:docMk/>
          <pc:sldMk cId="1700498739" sldId="289"/>
        </pc:sldMkLst>
      </pc:sldChg>
      <pc:sldChg chg="modSp">
        <pc:chgData name="" userId="" providerId="" clId="Web-{720257E3-C15E-40FB-BE60-D2861B954679}" dt="2019-01-18T17:39:21.801" v="284" actId="14100"/>
        <pc:sldMkLst>
          <pc:docMk/>
          <pc:sldMk cId="2605430471" sldId="300"/>
        </pc:sldMkLst>
        <pc:spChg chg="mod">
          <ac:chgData name="" userId="" providerId="" clId="Web-{720257E3-C15E-40FB-BE60-D2861B954679}" dt="2019-01-18T17:39:21.801" v="284" actId="14100"/>
          <ac:spMkLst>
            <pc:docMk/>
            <pc:sldMk cId="2605430471" sldId="300"/>
            <ac:spMk id="3" creationId="{072C7A5F-E3ED-4685-A9F1-794B417A480C}"/>
          </ac:spMkLst>
        </pc:spChg>
      </pc:sldChg>
      <pc:sldChg chg="del">
        <pc:chgData name="" userId="" providerId="" clId="Web-{720257E3-C15E-40FB-BE60-D2861B954679}" dt="2019-01-18T18:02:35.420" v="1385"/>
        <pc:sldMkLst>
          <pc:docMk/>
          <pc:sldMk cId="2242472265" sldId="301"/>
        </pc:sldMkLst>
      </pc:sldChg>
      <pc:sldChg chg="del">
        <pc:chgData name="" userId="" providerId="" clId="Web-{720257E3-C15E-40FB-BE60-D2861B954679}" dt="2019-01-18T18:02:35.420" v="1384"/>
        <pc:sldMkLst>
          <pc:docMk/>
          <pc:sldMk cId="1513008355" sldId="302"/>
        </pc:sldMkLst>
      </pc:sldChg>
      <pc:sldChg chg="del">
        <pc:chgData name="" userId="" providerId="" clId="Web-{720257E3-C15E-40FB-BE60-D2861B954679}" dt="2019-01-18T18:02:35.407" v="1382"/>
        <pc:sldMkLst>
          <pc:docMk/>
          <pc:sldMk cId="942437513" sldId="303"/>
        </pc:sldMkLst>
      </pc:sldChg>
      <pc:sldChg chg="del">
        <pc:chgData name="" userId="" providerId="" clId="Web-{720257E3-C15E-40FB-BE60-D2861B954679}" dt="2019-01-18T18:02:35.407" v="1381"/>
        <pc:sldMkLst>
          <pc:docMk/>
          <pc:sldMk cId="3468577204" sldId="304"/>
        </pc:sldMkLst>
      </pc:sldChg>
      <pc:sldChg chg="delSp modSp add replId">
        <pc:chgData name="" userId="" providerId="" clId="Web-{720257E3-C15E-40FB-BE60-D2861B954679}" dt="2019-01-18T17:42:33.478" v="408" actId="14100"/>
        <pc:sldMkLst>
          <pc:docMk/>
          <pc:sldMk cId="1244513752" sldId="308"/>
        </pc:sldMkLst>
        <pc:spChg chg="mod">
          <ac:chgData name="" userId="" providerId="" clId="Web-{720257E3-C15E-40FB-BE60-D2861B954679}" dt="2019-01-18T17:40:49.178" v="297" actId="20577"/>
          <ac:spMkLst>
            <pc:docMk/>
            <pc:sldMk cId="1244513752" sldId="308"/>
            <ac:spMk id="2" creationId="{BDB1E94C-521E-4BFE-AE46-0181A77CE599}"/>
          </ac:spMkLst>
        </pc:spChg>
        <pc:spChg chg="mod">
          <ac:chgData name="" userId="" providerId="" clId="Web-{720257E3-C15E-40FB-BE60-D2861B954679}" dt="2019-01-18T17:42:33.478" v="408" actId="14100"/>
          <ac:spMkLst>
            <pc:docMk/>
            <pc:sldMk cId="1244513752" sldId="308"/>
            <ac:spMk id="3" creationId="{072C7A5F-E3ED-4685-A9F1-794B417A480C}"/>
          </ac:spMkLst>
        </pc:spChg>
        <pc:picChg chg="del">
          <ac:chgData name="" userId="" providerId="" clId="Web-{720257E3-C15E-40FB-BE60-D2861B954679}" dt="2019-01-18T17:40:57.022" v="299"/>
          <ac:picMkLst>
            <pc:docMk/>
            <pc:sldMk cId="1244513752" sldId="308"/>
            <ac:picMk id="4" creationId="{5C111D27-77A1-4C51-B05D-5636C0F1D520}"/>
          </ac:picMkLst>
        </pc:picChg>
      </pc:sldChg>
      <pc:sldChg chg="modSp add replId">
        <pc:chgData name="" userId="" providerId="" clId="Web-{720257E3-C15E-40FB-BE60-D2861B954679}" dt="2019-01-18T17:47:34.799" v="657" actId="20577"/>
        <pc:sldMkLst>
          <pc:docMk/>
          <pc:sldMk cId="210738208" sldId="309"/>
        </pc:sldMkLst>
        <pc:spChg chg="mod">
          <ac:chgData name="" userId="" providerId="" clId="Web-{720257E3-C15E-40FB-BE60-D2861B954679}" dt="2019-01-18T17:47:34.799" v="657" actId="20577"/>
          <ac:spMkLst>
            <pc:docMk/>
            <pc:sldMk cId="210738208" sldId="309"/>
            <ac:spMk id="3" creationId="{072C7A5F-E3ED-4685-A9F1-794B417A480C}"/>
          </ac:spMkLst>
        </pc:spChg>
      </pc:sldChg>
      <pc:sldChg chg="modSp add replId">
        <pc:chgData name="" userId="" providerId="" clId="Web-{720257E3-C15E-40FB-BE60-D2861B954679}" dt="2019-01-18T18:02:09.607" v="1378" actId="20577"/>
        <pc:sldMkLst>
          <pc:docMk/>
          <pc:sldMk cId="4248108049" sldId="310"/>
        </pc:sldMkLst>
        <pc:spChg chg="mod">
          <ac:chgData name="" userId="" providerId="" clId="Web-{720257E3-C15E-40FB-BE60-D2861B954679}" dt="2019-01-18T17:52:17.527" v="782" actId="20577"/>
          <ac:spMkLst>
            <pc:docMk/>
            <pc:sldMk cId="4248108049" sldId="310"/>
            <ac:spMk id="2" creationId="{BDB1E94C-521E-4BFE-AE46-0181A77CE599}"/>
          </ac:spMkLst>
        </pc:spChg>
        <pc:spChg chg="mod">
          <ac:chgData name="" userId="" providerId="" clId="Web-{720257E3-C15E-40FB-BE60-D2861B954679}" dt="2019-01-18T18:02:09.607" v="1378" actId="20577"/>
          <ac:spMkLst>
            <pc:docMk/>
            <pc:sldMk cId="4248108049" sldId="310"/>
            <ac:spMk id="3" creationId="{072C7A5F-E3ED-4685-A9F1-794B417A480C}"/>
          </ac:spMkLst>
        </pc:spChg>
      </pc:sldChg>
      <pc:sldChg chg="addSp delSp modSp add replId">
        <pc:chgData name="" userId="" providerId="" clId="Web-{720257E3-C15E-40FB-BE60-D2861B954679}" dt="2019-01-18T18:09:08.323" v="1496" actId="1076"/>
        <pc:sldMkLst>
          <pc:docMk/>
          <pc:sldMk cId="1264337214" sldId="311"/>
        </pc:sldMkLst>
        <pc:spChg chg="mod">
          <ac:chgData name="" userId="" providerId="" clId="Web-{720257E3-C15E-40FB-BE60-D2861B954679}" dt="2019-01-18T18:08:39.166" v="1490" actId="20577"/>
          <ac:spMkLst>
            <pc:docMk/>
            <pc:sldMk cId="1264337214" sldId="311"/>
            <ac:spMk id="2" creationId="{BDB1E94C-521E-4BFE-AE46-0181A77CE599}"/>
          </ac:spMkLst>
        </pc:spChg>
        <pc:spChg chg="del">
          <ac:chgData name="" userId="" providerId="" clId="Web-{720257E3-C15E-40FB-BE60-D2861B954679}" dt="2019-01-18T18:08:32.853" v="1487"/>
          <ac:spMkLst>
            <pc:docMk/>
            <pc:sldMk cId="1264337214" sldId="311"/>
            <ac:spMk id="7" creationId="{8B6BBDF3-4421-4170-B142-57172379E367}"/>
          </ac:spMkLst>
        </pc:spChg>
        <pc:picChg chg="add mod">
          <ac:chgData name="" userId="" providerId="" clId="Web-{720257E3-C15E-40FB-BE60-D2861B954679}" dt="2019-01-18T18:09:08.323" v="1496" actId="1076"/>
          <ac:picMkLst>
            <pc:docMk/>
            <pc:sldMk cId="1264337214" sldId="311"/>
            <ac:picMk id="3" creationId="{D3FCC003-8FA3-4A18-BC40-DBA6837A6281}"/>
          </ac:picMkLst>
        </pc:picChg>
      </pc:sldChg>
    </pc:docChg>
  </pc:docChgLst>
  <pc:docChgLst>
    <pc:chgData clId="Web-{28AB3D47-634C-42E9-8170-D74E3999D11B}"/>
    <pc:docChg chg="addSld delSld modSld">
      <pc:chgData name="" userId="" providerId="" clId="Web-{28AB3D47-634C-42E9-8170-D74E3999D11B}" dt="2019-01-04T19:29:44.554" v="268" actId="20577"/>
      <pc:docMkLst>
        <pc:docMk/>
      </pc:docMkLst>
      <pc:sldChg chg="modSp">
        <pc:chgData name="" userId="" providerId="" clId="Web-{28AB3D47-634C-42E9-8170-D74E3999D11B}" dt="2019-01-04T19:29:44.554" v="267" actId="20577"/>
        <pc:sldMkLst>
          <pc:docMk/>
          <pc:sldMk cId="3757662443" sldId="283"/>
        </pc:sldMkLst>
        <pc:spChg chg="mod">
          <ac:chgData name="" userId="" providerId="" clId="Web-{28AB3D47-634C-42E9-8170-D74E3999D11B}" dt="2019-01-04T19:29:44.554" v="267" actId="20577"/>
          <ac:spMkLst>
            <pc:docMk/>
            <pc:sldMk cId="3757662443" sldId="283"/>
            <ac:spMk id="3" creationId="{FB21D40C-B884-4F4D-9C06-E69D28A99F0D}"/>
          </ac:spMkLst>
        </pc:spChg>
      </pc:sldChg>
      <pc:sldChg chg="modSp">
        <pc:chgData name="" userId="" providerId="" clId="Web-{28AB3D47-634C-42E9-8170-D74E3999D11B}" dt="2019-01-04T19:17:29.193" v="206" actId="20577"/>
        <pc:sldMkLst>
          <pc:docMk/>
          <pc:sldMk cId="641523535" sldId="284"/>
        </pc:sldMkLst>
        <pc:spChg chg="mod">
          <ac:chgData name="" userId="" providerId="" clId="Web-{28AB3D47-634C-42E9-8170-D74E3999D11B}" dt="2019-01-04T19:17:29.193" v="206" actId="20577"/>
          <ac:spMkLst>
            <pc:docMk/>
            <pc:sldMk cId="641523535" sldId="284"/>
            <ac:spMk id="7" creationId="{8B6BBDF3-4421-4170-B142-57172379E367}"/>
          </ac:spMkLst>
        </pc:spChg>
      </pc:sldChg>
      <pc:sldChg chg="modSp add del replId">
        <pc:chgData name="" userId="" providerId="" clId="Web-{28AB3D47-634C-42E9-8170-D74E3999D11B}" dt="2019-01-04T19:17:32.068" v="208"/>
        <pc:sldMkLst>
          <pc:docMk/>
          <pc:sldMk cId="979948329" sldId="285"/>
        </pc:sldMkLst>
        <pc:spChg chg="mod">
          <ac:chgData name="" userId="" providerId="" clId="Web-{28AB3D47-634C-42E9-8170-D74E3999D11B}" dt="2019-01-04T19:15:54.691" v="156" actId="20577"/>
          <ac:spMkLst>
            <pc:docMk/>
            <pc:sldMk cId="979948329" sldId="285"/>
            <ac:spMk id="2" creationId="{BDB1E94C-521E-4BFE-AE46-0181A77CE599}"/>
          </ac:spMkLst>
        </pc:spChg>
      </pc:sldChg>
    </pc:docChg>
  </pc:docChgLst>
  <pc:docChgLst>
    <pc:chgData clId="Web-{89331467-CDF6-437D-8BE5-352C2D269938}"/>
    <pc:docChg chg="addSld delSld modSld sldOrd">
      <pc:chgData name="" userId="" providerId="" clId="Web-{89331467-CDF6-437D-8BE5-352C2D269938}" dt="2019-01-05T16:56:49.580" v="1957" actId="20577"/>
      <pc:docMkLst>
        <pc:docMk/>
      </pc:docMkLst>
      <pc:sldChg chg="addSp delSp modSp">
        <pc:chgData name="" userId="" providerId="" clId="Web-{89331467-CDF6-437D-8BE5-352C2D269938}" dt="2019-01-05T16:00:31.609" v="24" actId="1076"/>
        <pc:sldMkLst>
          <pc:docMk/>
          <pc:sldMk cId="0" sldId="256"/>
        </pc:sldMkLst>
        <pc:spChg chg="mod">
          <ac:chgData name="" userId="" providerId="" clId="Web-{89331467-CDF6-437D-8BE5-352C2D269938}" dt="2019-01-05T15:59:05.748" v="8" actId="20577"/>
          <ac:spMkLst>
            <pc:docMk/>
            <pc:sldMk cId="0" sldId="256"/>
            <ac:spMk id="2" creationId="{00000000-0000-0000-0000-000000000000}"/>
          </ac:spMkLst>
        </pc:spChg>
        <pc:picChg chg="add mod modCrop">
          <ac:chgData name="" userId="" providerId="" clId="Web-{89331467-CDF6-437D-8BE5-352C2D269938}" dt="2019-01-05T16:00:31.609" v="24" actId="1076"/>
          <ac:picMkLst>
            <pc:docMk/>
            <pc:sldMk cId="0" sldId="256"/>
            <ac:picMk id="3" creationId="{8757BE70-2C88-4422-AAC7-6B15C7A75792}"/>
          </ac:picMkLst>
        </pc:picChg>
        <pc:picChg chg="del">
          <ac:chgData name="" userId="" providerId="" clId="Web-{89331467-CDF6-437D-8BE5-352C2D269938}" dt="2019-01-05T15:59:17.951" v="17"/>
          <ac:picMkLst>
            <pc:docMk/>
            <pc:sldMk cId="0" sldId="256"/>
            <ac:picMk id="6" creationId="{097A0B44-719E-4AFC-88BD-61799220CED5}"/>
          </ac:picMkLst>
        </pc:picChg>
      </pc:sldChg>
      <pc:sldChg chg="modSp">
        <pc:chgData name="" userId="" providerId="" clId="Web-{89331467-CDF6-437D-8BE5-352C2D269938}" dt="2019-01-05T15:59:15.701" v="15" actId="20577"/>
        <pc:sldMkLst>
          <pc:docMk/>
          <pc:sldMk cId="0" sldId="258"/>
        </pc:sldMkLst>
        <pc:spChg chg="mod">
          <ac:chgData name="" userId="" providerId="" clId="Web-{89331467-CDF6-437D-8BE5-352C2D269938}" dt="2019-01-05T15:59:15.701" v="15" actId="20577"/>
          <ac:spMkLst>
            <pc:docMk/>
            <pc:sldMk cId="0" sldId="258"/>
            <ac:spMk id="3" creationId="{00000000-0000-0000-0000-000000000000}"/>
          </ac:spMkLst>
        </pc:spChg>
      </pc:sldChg>
      <pc:sldChg chg="addSp delSp modSp">
        <pc:chgData name="" userId="" providerId="" clId="Web-{89331467-CDF6-437D-8BE5-352C2D269938}" dt="2019-01-05T16:03:27.893" v="205" actId="20577"/>
        <pc:sldMkLst>
          <pc:docMk/>
          <pc:sldMk cId="3699880419" sldId="264"/>
        </pc:sldMkLst>
        <pc:spChg chg="mod">
          <ac:chgData name="" userId="" providerId="" clId="Web-{89331467-CDF6-437D-8BE5-352C2D269938}" dt="2019-01-05T16:01:13.594" v="34" actId="20577"/>
          <ac:spMkLst>
            <pc:docMk/>
            <pc:sldMk cId="3699880419" sldId="264"/>
            <ac:spMk id="2" creationId="{BDB1E94C-521E-4BFE-AE46-0181A77CE599}"/>
          </ac:spMkLst>
        </pc:spChg>
        <pc:spChg chg="mod">
          <ac:chgData name="" userId="" providerId="" clId="Web-{89331467-CDF6-437D-8BE5-352C2D269938}" dt="2019-01-05T16:03:27.893" v="205" actId="20577"/>
          <ac:spMkLst>
            <pc:docMk/>
            <pc:sldMk cId="3699880419" sldId="264"/>
            <ac:spMk id="3" creationId="{072C7A5F-E3ED-4685-A9F1-794B417A480C}"/>
          </ac:spMkLst>
        </pc:spChg>
        <pc:picChg chg="del">
          <ac:chgData name="" userId="" providerId="" clId="Web-{89331467-CDF6-437D-8BE5-352C2D269938}" dt="2019-01-05T16:00:38.515" v="26"/>
          <ac:picMkLst>
            <pc:docMk/>
            <pc:sldMk cId="3699880419" sldId="264"/>
            <ac:picMk id="4" creationId="{C8AC3234-03D8-499C-865F-4461671EB805}"/>
          </ac:picMkLst>
        </pc:picChg>
        <pc:picChg chg="add mod">
          <ac:chgData name="" userId="" providerId="" clId="Web-{89331467-CDF6-437D-8BE5-352C2D269938}" dt="2019-01-05T16:00:41.046" v="27" actId="1076"/>
          <ac:picMkLst>
            <pc:docMk/>
            <pc:sldMk cId="3699880419" sldId="264"/>
            <ac:picMk id="6" creationId="{4FBE89F1-EAC1-4F92-8A76-FEF37F9614D2}"/>
          </ac:picMkLst>
        </pc:picChg>
      </pc:sldChg>
      <pc:sldChg chg="modSp modNotes">
        <pc:chgData name="" userId="" providerId="" clId="Web-{89331467-CDF6-437D-8BE5-352C2D269938}" dt="2019-01-05T16:55:10.468" v="1942"/>
        <pc:sldMkLst>
          <pc:docMk/>
          <pc:sldMk cId="787917642" sldId="280"/>
        </pc:sldMkLst>
        <pc:spChg chg="mod">
          <ac:chgData name="" userId="" providerId="" clId="Web-{89331467-CDF6-437D-8BE5-352C2D269938}" dt="2019-01-05T16:30:04.861" v="1016" actId="20577"/>
          <ac:spMkLst>
            <pc:docMk/>
            <pc:sldMk cId="787917642" sldId="280"/>
            <ac:spMk id="2" creationId="{BDB1E94C-521E-4BFE-AE46-0181A77CE599}"/>
          </ac:spMkLst>
        </pc:spChg>
        <pc:spChg chg="mod">
          <ac:chgData name="" userId="" providerId="" clId="Web-{89331467-CDF6-437D-8BE5-352C2D269938}" dt="2019-01-05T16:17:49.285" v="587" actId="20577"/>
          <ac:spMkLst>
            <pc:docMk/>
            <pc:sldMk cId="787917642" sldId="280"/>
            <ac:spMk id="3" creationId="{072C7A5F-E3ED-4685-A9F1-794B417A480C}"/>
          </ac:spMkLst>
        </pc:spChg>
      </pc:sldChg>
      <pc:sldChg chg="del modNotes">
        <pc:chgData name="" userId="" providerId="" clId="Web-{89331467-CDF6-437D-8BE5-352C2D269938}" dt="2019-01-05T16:56:06.016" v="1951"/>
        <pc:sldMkLst>
          <pc:docMk/>
          <pc:sldMk cId="59019999" sldId="281"/>
        </pc:sldMkLst>
      </pc:sldChg>
      <pc:sldChg chg="modSp modNotes">
        <pc:chgData name="" userId="" providerId="" clId="Web-{89331467-CDF6-437D-8BE5-352C2D269938}" dt="2019-01-05T16:54:28.218" v="1927"/>
        <pc:sldMkLst>
          <pc:docMk/>
          <pc:sldMk cId="2619883902" sldId="282"/>
        </pc:sldMkLst>
        <pc:spChg chg="mod">
          <ac:chgData name="" userId="" providerId="" clId="Web-{89331467-CDF6-437D-8BE5-352C2D269938}" dt="2019-01-05T16:54:11.108" v="1925" actId="20577"/>
          <ac:spMkLst>
            <pc:docMk/>
            <pc:sldMk cId="2619883902" sldId="282"/>
            <ac:spMk id="2" creationId="{BDB1E94C-521E-4BFE-AE46-0181A77CE599}"/>
          </ac:spMkLst>
        </pc:spChg>
      </pc:sldChg>
      <pc:sldChg chg="modNotes">
        <pc:chgData name="" userId="" providerId="" clId="Web-{89331467-CDF6-437D-8BE5-352C2D269938}" dt="2019-01-05T16:55:57.204" v="1950"/>
        <pc:sldMkLst>
          <pc:docMk/>
          <pc:sldMk cId="3757662443" sldId="283"/>
        </pc:sldMkLst>
      </pc:sldChg>
      <pc:sldChg chg="modSp modNotes">
        <pc:chgData name="" userId="" providerId="" clId="Web-{89331467-CDF6-437D-8BE5-352C2D269938}" dt="2019-01-05T16:56:26.204" v="1955" actId="20577"/>
        <pc:sldMkLst>
          <pc:docMk/>
          <pc:sldMk cId="641523535" sldId="284"/>
        </pc:sldMkLst>
        <pc:spChg chg="mod">
          <ac:chgData name="" userId="" providerId="" clId="Web-{89331467-CDF6-437D-8BE5-352C2D269938}" dt="2019-01-05T16:56:26.204" v="1955" actId="20577"/>
          <ac:spMkLst>
            <pc:docMk/>
            <pc:sldMk cId="641523535" sldId="284"/>
            <ac:spMk id="2" creationId="{BDB1E94C-521E-4BFE-AE46-0181A77CE599}"/>
          </ac:spMkLst>
        </pc:spChg>
      </pc:sldChg>
      <pc:sldChg chg="modSp add replId">
        <pc:chgData name="" userId="" providerId="" clId="Web-{89331467-CDF6-437D-8BE5-352C2D269938}" dt="2019-01-05T16:06:23.740" v="321" actId="1076"/>
        <pc:sldMkLst>
          <pc:docMk/>
          <pc:sldMk cId="3908927908" sldId="285"/>
        </pc:sldMkLst>
        <pc:spChg chg="mod">
          <ac:chgData name="" userId="" providerId="" clId="Web-{89331467-CDF6-437D-8BE5-352C2D269938}" dt="2019-01-05T16:06:18.381" v="320" actId="1076"/>
          <ac:spMkLst>
            <pc:docMk/>
            <pc:sldMk cId="3908927908" sldId="285"/>
            <ac:spMk id="3" creationId="{072C7A5F-E3ED-4685-A9F1-794B417A480C}"/>
          </ac:spMkLst>
        </pc:spChg>
        <pc:picChg chg="mod">
          <ac:chgData name="" userId="" providerId="" clId="Web-{89331467-CDF6-437D-8BE5-352C2D269938}" dt="2019-01-05T16:06:23.740" v="321" actId="1076"/>
          <ac:picMkLst>
            <pc:docMk/>
            <pc:sldMk cId="3908927908" sldId="285"/>
            <ac:picMk id="6" creationId="{4FBE89F1-EAC1-4F92-8A76-FEF37F9614D2}"/>
          </ac:picMkLst>
        </pc:picChg>
      </pc:sldChg>
      <pc:sldChg chg="addSp delSp modSp add ord replId modNotes">
        <pc:chgData name="" userId="" providerId="" clId="Web-{89331467-CDF6-437D-8BE5-352C2D269938}" dt="2019-01-05T16:25:17.090" v="771" actId="20577"/>
        <pc:sldMkLst>
          <pc:docMk/>
          <pc:sldMk cId="152887721" sldId="286"/>
        </pc:sldMkLst>
        <pc:spChg chg="mod">
          <ac:chgData name="" userId="" providerId="" clId="Web-{89331467-CDF6-437D-8BE5-352C2D269938}" dt="2019-01-05T16:19:48.240" v="596" actId="20577"/>
          <ac:spMkLst>
            <pc:docMk/>
            <pc:sldMk cId="152887721" sldId="286"/>
            <ac:spMk id="2" creationId="{BDB1E94C-521E-4BFE-AE46-0181A77CE599}"/>
          </ac:spMkLst>
        </pc:spChg>
        <pc:spChg chg="mod">
          <ac:chgData name="" userId="" providerId="" clId="Web-{89331467-CDF6-437D-8BE5-352C2D269938}" dt="2019-01-05T16:25:17.090" v="771" actId="20577"/>
          <ac:spMkLst>
            <pc:docMk/>
            <pc:sldMk cId="152887721" sldId="286"/>
            <ac:spMk id="3" creationId="{072C7A5F-E3ED-4685-A9F1-794B417A480C}"/>
          </ac:spMkLst>
        </pc:spChg>
        <pc:picChg chg="add mod">
          <ac:chgData name="" userId="" providerId="" clId="Web-{89331467-CDF6-437D-8BE5-352C2D269938}" dt="2019-01-05T16:23:01.619" v="744" actId="1076"/>
          <ac:picMkLst>
            <pc:docMk/>
            <pc:sldMk cId="152887721" sldId="286"/>
            <ac:picMk id="4" creationId="{6E493AC2-4404-48BC-89AA-0FCED08D9C0C}"/>
          </ac:picMkLst>
        </pc:picChg>
        <pc:picChg chg="del">
          <ac:chgData name="" userId="" providerId="" clId="Web-{89331467-CDF6-437D-8BE5-352C2D269938}" dt="2019-01-05T16:22:42.368" v="739"/>
          <ac:picMkLst>
            <pc:docMk/>
            <pc:sldMk cId="152887721" sldId="286"/>
            <ac:picMk id="6" creationId="{4FBE89F1-EAC1-4F92-8A76-FEF37F9614D2}"/>
          </ac:picMkLst>
        </pc:picChg>
      </pc:sldChg>
      <pc:sldChg chg="modSp add ord replId modNotes">
        <pc:chgData name="" userId="" providerId="" clId="Web-{89331467-CDF6-437D-8BE5-352C2D269938}" dt="2019-01-05T16:55:28.016" v="1943"/>
        <pc:sldMkLst>
          <pc:docMk/>
          <pc:sldMk cId="2074903136" sldId="287"/>
        </pc:sldMkLst>
        <pc:spChg chg="mod">
          <ac:chgData name="" userId="" providerId="" clId="Web-{89331467-CDF6-437D-8BE5-352C2D269938}" dt="2019-01-05T16:27:08.061" v="800" actId="20577"/>
          <ac:spMkLst>
            <pc:docMk/>
            <pc:sldMk cId="2074903136" sldId="287"/>
            <ac:spMk id="2" creationId="{BDB1E94C-521E-4BFE-AE46-0181A77CE599}"/>
          </ac:spMkLst>
        </pc:spChg>
        <pc:spChg chg="mod">
          <ac:chgData name="" userId="" providerId="" clId="Web-{89331467-CDF6-437D-8BE5-352C2D269938}" dt="2019-01-05T16:29:55.721" v="1013" actId="20577"/>
          <ac:spMkLst>
            <pc:docMk/>
            <pc:sldMk cId="2074903136" sldId="287"/>
            <ac:spMk id="3" creationId="{072C7A5F-E3ED-4685-A9F1-794B417A480C}"/>
          </ac:spMkLst>
        </pc:spChg>
      </pc:sldChg>
      <pc:sldChg chg="modSp add ord replId modNotes">
        <pc:chgData name="" userId="" providerId="" clId="Web-{89331467-CDF6-437D-8BE5-352C2D269938}" dt="2019-01-05T16:55:34.360" v="1944"/>
        <pc:sldMkLst>
          <pc:docMk/>
          <pc:sldMk cId="143115606" sldId="288"/>
        </pc:sldMkLst>
        <pc:spChg chg="mod">
          <ac:chgData name="" userId="" providerId="" clId="Web-{89331467-CDF6-437D-8BE5-352C2D269938}" dt="2019-01-05T16:30:12.955" v="1019" actId="20577"/>
          <ac:spMkLst>
            <pc:docMk/>
            <pc:sldMk cId="143115606" sldId="288"/>
            <ac:spMk id="2" creationId="{BDB1E94C-521E-4BFE-AE46-0181A77CE599}"/>
          </ac:spMkLst>
        </pc:spChg>
        <pc:spChg chg="mod">
          <ac:chgData name="" userId="" providerId="" clId="Web-{89331467-CDF6-437D-8BE5-352C2D269938}" dt="2019-01-05T16:35:17.774" v="1276" actId="20577"/>
          <ac:spMkLst>
            <pc:docMk/>
            <pc:sldMk cId="143115606" sldId="288"/>
            <ac:spMk id="3" creationId="{072C7A5F-E3ED-4685-A9F1-794B417A480C}"/>
          </ac:spMkLst>
        </pc:spChg>
      </pc:sldChg>
      <pc:sldChg chg="modSp add replId modNotes">
        <pc:chgData name="" userId="" providerId="" clId="Web-{89331467-CDF6-437D-8BE5-352C2D269938}" dt="2019-01-05T16:55:37.969" v="1945"/>
        <pc:sldMkLst>
          <pc:docMk/>
          <pc:sldMk cId="1700498739" sldId="289"/>
        </pc:sldMkLst>
        <pc:spChg chg="mod">
          <ac:chgData name="" userId="" providerId="" clId="Web-{89331467-CDF6-437D-8BE5-352C2D269938}" dt="2019-01-05T16:38:04.292" v="1285" actId="20577"/>
          <ac:spMkLst>
            <pc:docMk/>
            <pc:sldMk cId="1700498739" sldId="289"/>
            <ac:spMk id="2" creationId="{BDB1E94C-521E-4BFE-AE46-0181A77CE599}"/>
          </ac:spMkLst>
        </pc:spChg>
        <pc:spChg chg="mod">
          <ac:chgData name="" userId="" providerId="" clId="Web-{89331467-CDF6-437D-8BE5-352C2D269938}" dt="2019-01-05T16:45:08.394" v="1761" actId="20577"/>
          <ac:spMkLst>
            <pc:docMk/>
            <pc:sldMk cId="1700498739" sldId="289"/>
            <ac:spMk id="3" creationId="{072C7A5F-E3ED-4685-A9F1-794B417A480C}"/>
          </ac:spMkLst>
        </pc:spChg>
      </pc:sldChg>
      <pc:sldChg chg="addSp delSp modSp add replId modNotes">
        <pc:chgData name="" userId="" providerId="" clId="Web-{89331467-CDF6-437D-8BE5-352C2D269938}" dt="2019-01-05T16:55:40.891" v="1946"/>
        <pc:sldMkLst>
          <pc:docMk/>
          <pc:sldMk cId="1075303855" sldId="290"/>
        </pc:sldMkLst>
        <pc:spChg chg="del">
          <ac:chgData name="" userId="" providerId="" clId="Web-{89331467-CDF6-437D-8BE5-352C2D269938}" dt="2019-01-05T16:45:21.035" v="1765"/>
          <ac:spMkLst>
            <pc:docMk/>
            <pc:sldMk cId="1075303855" sldId="290"/>
            <ac:spMk id="3" creationId="{072C7A5F-E3ED-4685-A9F1-794B417A480C}"/>
          </ac:spMkLst>
        </pc:spChg>
        <pc:spChg chg="add del mod">
          <ac:chgData name="" userId="" providerId="" clId="Web-{89331467-CDF6-437D-8BE5-352C2D269938}" dt="2019-01-05T16:46:34.224" v="1766"/>
          <ac:spMkLst>
            <pc:docMk/>
            <pc:sldMk cId="1075303855" sldId="290"/>
            <ac:spMk id="5" creationId="{146691FC-989A-48E3-8769-3AAB52A8F543}"/>
          </ac:spMkLst>
        </pc:spChg>
        <pc:picChg chg="add mod ord">
          <ac:chgData name="" userId="" providerId="" clId="Web-{89331467-CDF6-437D-8BE5-352C2D269938}" dt="2019-01-05T16:46:34.224" v="1766"/>
          <ac:picMkLst>
            <pc:docMk/>
            <pc:sldMk cId="1075303855" sldId="290"/>
            <ac:picMk id="6" creationId="{005E9B25-6CBF-41F9-B968-EA5E6A46A6E5}"/>
          </ac:picMkLst>
        </pc:picChg>
      </pc:sldChg>
      <pc:sldChg chg="modSp add ord replId modNotes">
        <pc:chgData name="" userId="" providerId="" clId="Web-{89331467-CDF6-437D-8BE5-352C2D269938}" dt="2019-01-05T16:56:49.580" v="1957" actId="20577"/>
        <pc:sldMkLst>
          <pc:docMk/>
          <pc:sldMk cId="331501092" sldId="291"/>
        </pc:sldMkLst>
        <pc:spChg chg="mod">
          <ac:chgData name="" userId="" providerId="" clId="Web-{89331467-CDF6-437D-8BE5-352C2D269938}" dt="2019-01-05T16:56:49.580" v="1957" actId="20577"/>
          <ac:spMkLst>
            <pc:docMk/>
            <pc:sldMk cId="331501092" sldId="291"/>
            <ac:spMk id="2" creationId="{BDB1E94C-521E-4BFE-AE46-0181A77CE599}"/>
          </ac:spMkLst>
        </pc:spChg>
        <pc:spChg chg="mod">
          <ac:chgData name="" userId="" providerId="" clId="Web-{89331467-CDF6-437D-8BE5-352C2D269938}" dt="2019-01-05T16:54:00.530" v="1923" actId="20577"/>
          <ac:spMkLst>
            <pc:docMk/>
            <pc:sldMk cId="331501092" sldId="291"/>
            <ac:spMk id="3" creationId="{072C7A5F-E3ED-4685-A9F1-794B417A480C}"/>
          </ac:spMkLst>
        </pc:spChg>
      </pc:sldChg>
    </pc:docChg>
  </pc:docChgLst>
  <pc:docChgLst>
    <pc:chgData clId="Web-{77476F1A-3106-43B1-8774-E0EB35FF6191}"/>
    <pc:docChg chg="addSld modSld">
      <pc:chgData name="" userId="" providerId="" clId="Web-{77476F1A-3106-43B1-8774-E0EB35FF6191}" dt="2019-01-04T19:14:34.252" v="348" actId="20577"/>
      <pc:docMkLst>
        <pc:docMk/>
      </pc:docMkLst>
      <pc:sldChg chg="addSp delSp modSp add replId">
        <pc:chgData name="" userId="" providerId="" clId="Web-{77476F1A-3106-43B1-8774-E0EB35FF6191}" dt="2019-01-04T19:14:34.252" v="347" actId="20577"/>
        <pc:sldMkLst>
          <pc:docMk/>
          <pc:sldMk cId="641523535" sldId="284"/>
        </pc:sldMkLst>
        <pc:spChg chg="mod">
          <ac:chgData name="" userId="" providerId="" clId="Web-{77476F1A-3106-43B1-8774-E0EB35FF6191}" dt="2019-01-04T19:08:56.855" v="5" actId="20577"/>
          <ac:spMkLst>
            <pc:docMk/>
            <pc:sldMk cId="641523535" sldId="284"/>
            <ac:spMk id="2" creationId="{BDB1E94C-521E-4BFE-AE46-0181A77CE599}"/>
          </ac:spMkLst>
        </pc:spChg>
        <pc:spChg chg="del">
          <ac:chgData name="" userId="" providerId="" clId="Web-{77476F1A-3106-43B1-8774-E0EB35FF6191}" dt="2019-01-04T19:09:17.574" v="6"/>
          <ac:spMkLst>
            <pc:docMk/>
            <pc:sldMk cId="641523535" sldId="284"/>
            <ac:spMk id="4" creationId="{83909EFF-B933-4272-938E-63AD61051AC5}"/>
          </ac:spMkLst>
        </pc:spChg>
        <pc:spChg chg="add del mod">
          <ac:chgData name="" userId="" providerId="" clId="Web-{77476F1A-3106-43B1-8774-E0EB35FF6191}" dt="2019-01-04T19:09:22.965" v="8"/>
          <ac:spMkLst>
            <pc:docMk/>
            <pc:sldMk cId="641523535" sldId="284"/>
            <ac:spMk id="5" creationId="{3808A891-9D97-4428-9285-834897425345}"/>
          </ac:spMkLst>
        </pc:spChg>
        <pc:spChg chg="add mod">
          <ac:chgData name="" userId="" providerId="" clId="Web-{77476F1A-3106-43B1-8774-E0EB35FF6191}" dt="2019-01-04T19:14:34.252" v="347" actId="20577"/>
          <ac:spMkLst>
            <pc:docMk/>
            <pc:sldMk cId="641523535" sldId="284"/>
            <ac:spMk id="7" creationId="{8B6BBDF3-4421-4170-B142-57172379E367}"/>
          </ac:spMkLst>
        </pc:spChg>
      </pc:sldChg>
    </pc:docChg>
  </pc:docChgLst>
  <pc:docChgLst>
    <pc:chgData clId="Web-{8E102743-0361-4E3A-971E-AD10C1DB16F8}"/>
    <pc:docChg chg="addSld delSld modSld">
      <pc:chgData name="" userId="" providerId="" clId="Web-{8E102743-0361-4E3A-971E-AD10C1DB16F8}" dt="2019-01-10T18:26:43.169" v="462" actId="20577"/>
      <pc:docMkLst>
        <pc:docMk/>
      </pc:docMkLst>
      <pc:sldChg chg="modSp">
        <pc:chgData name="" userId="" providerId="" clId="Web-{8E102743-0361-4E3A-971E-AD10C1DB16F8}" dt="2019-01-10T18:17:36.997" v="50" actId="20577"/>
        <pc:sldMkLst>
          <pc:docMk/>
          <pc:sldMk cId="0" sldId="258"/>
        </pc:sldMkLst>
        <pc:spChg chg="mod">
          <ac:chgData name="" userId="" providerId="" clId="Web-{8E102743-0361-4E3A-971E-AD10C1DB16F8}" dt="2019-01-10T18:17:36.997" v="50" actId="20577"/>
          <ac:spMkLst>
            <pc:docMk/>
            <pc:sldMk cId="0" sldId="258"/>
            <ac:spMk id="3" creationId="{00000000-0000-0000-0000-000000000000}"/>
          </ac:spMkLst>
        </pc:spChg>
      </pc:sldChg>
      <pc:sldChg chg="modSp">
        <pc:chgData name="" userId="" providerId="" clId="Web-{8E102743-0361-4E3A-971E-AD10C1DB16F8}" dt="2019-01-10T18:22:24.865" v="284" actId="20577"/>
        <pc:sldMkLst>
          <pc:docMk/>
          <pc:sldMk cId="787917642" sldId="280"/>
        </pc:sldMkLst>
        <pc:spChg chg="mod">
          <ac:chgData name="" userId="" providerId="" clId="Web-{8E102743-0361-4E3A-971E-AD10C1DB16F8}" dt="2019-01-10T18:18:37.608" v="59" actId="20577"/>
          <ac:spMkLst>
            <pc:docMk/>
            <pc:sldMk cId="787917642" sldId="280"/>
            <ac:spMk id="2" creationId="{BDB1E94C-521E-4BFE-AE46-0181A77CE599}"/>
          </ac:spMkLst>
        </pc:spChg>
        <pc:spChg chg="mod">
          <ac:chgData name="" userId="" providerId="" clId="Web-{8E102743-0361-4E3A-971E-AD10C1DB16F8}" dt="2019-01-10T18:22:24.865" v="284" actId="20577"/>
          <ac:spMkLst>
            <pc:docMk/>
            <pc:sldMk cId="787917642" sldId="280"/>
            <ac:spMk id="3" creationId="{072C7A5F-E3ED-4685-A9F1-794B417A480C}"/>
          </ac:spMkLst>
        </pc:spChg>
      </pc:sldChg>
      <pc:sldChg chg="modSp">
        <pc:chgData name="" userId="" providerId="" clId="Web-{8E102743-0361-4E3A-971E-AD10C1DB16F8}" dt="2019-01-10T18:24:33.306" v="394" actId="14100"/>
        <pc:sldMkLst>
          <pc:docMk/>
          <pc:sldMk cId="2619883902" sldId="282"/>
        </pc:sldMkLst>
        <pc:spChg chg="mod">
          <ac:chgData name="" userId="" providerId="" clId="Web-{8E102743-0361-4E3A-971E-AD10C1DB16F8}" dt="2019-01-10T18:24:33.306" v="394" actId="14100"/>
          <ac:spMkLst>
            <pc:docMk/>
            <pc:sldMk cId="2619883902" sldId="282"/>
            <ac:spMk id="2" creationId="{BDB1E94C-521E-4BFE-AE46-0181A77CE599}"/>
          </ac:spMkLst>
        </pc:spChg>
      </pc:sldChg>
      <pc:sldChg chg="modSp">
        <pc:chgData name="" userId="" providerId="" clId="Web-{8E102743-0361-4E3A-971E-AD10C1DB16F8}" dt="2019-01-10T18:26:40.950" v="460" actId="20577"/>
        <pc:sldMkLst>
          <pc:docMk/>
          <pc:sldMk cId="3757662443" sldId="283"/>
        </pc:sldMkLst>
        <pc:spChg chg="mod">
          <ac:chgData name="" userId="" providerId="" clId="Web-{8E102743-0361-4E3A-971E-AD10C1DB16F8}" dt="2019-01-10T18:26:40.950" v="460" actId="20577"/>
          <ac:spMkLst>
            <pc:docMk/>
            <pc:sldMk cId="3757662443" sldId="283"/>
            <ac:spMk id="3" creationId="{FB21D40C-B884-4F4D-9C06-E69D28A99F0D}"/>
          </ac:spMkLst>
        </pc:spChg>
      </pc:sldChg>
      <pc:sldChg chg="modSp">
        <pc:chgData name="" userId="" providerId="" clId="Web-{8E102743-0361-4E3A-971E-AD10C1DB16F8}" dt="2019-01-10T18:24:43.947" v="397" actId="20577"/>
        <pc:sldMkLst>
          <pc:docMk/>
          <pc:sldMk cId="641523535" sldId="284"/>
        </pc:sldMkLst>
        <pc:spChg chg="mod">
          <ac:chgData name="" userId="" providerId="" clId="Web-{8E102743-0361-4E3A-971E-AD10C1DB16F8}" dt="2019-01-10T18:24:43.947" v="397" actId="20577"/>
          <ac:spMkLst>
            <pc:docMk/>
            <pc:sldMk cId="641523535" sldId="284"/>
            <ac:spMk id="2" creationId="{BDB1E94C-521E-4BFE-AE46-0181A77CE599}"/>
          </ac:spMkLst>
        </pc:spChg>
      </pc:sldChg>
      <pc:sldChg chg="modSp">
        <pc:chgData name="" userId="" providerId="" clId="Web-{8E102743-0361-4E3A-971E-AD10C1DB16F8}" dt="2019-01-10T18:16:14.667" v="0" actId="20577"/>
        <pc:sldMkLst>
          <pc:docMk/>
          <pc:sldMk cId="1700498739" sldId="289"/>
        </pc:sldMkLst>
        <pc:spChg chg="mod">
          <ac:chgData name="" userId="" providerId="" clId="Web-{8E102743-0361-4E3A-971E-AD10C1DB16F8}" dt="2019-01-10T18:16:14.667" v="0" actId="20577"/>
          <ac:spMkLst>
            <pc:docMk/>
            <pc:sldMk cId="1700498739" sldId="289"/>
            <ac:spMk id="2" creationId="{BDB1E94C-521E-4BFE-AE46-0181A77CE599}"/>
          </ac:spMkLst>
        </pc:spChg>
      </pc:sldChg>
      <pc:sldChg chg="del">
        <pc:chgData name="" userId="" providerId="" clId="Web-{8E102743-0361-4E3A-971E-AD10C1DB16F8}" dt="2019-01-10T18:24:18.415" v="385"/>
        <pc:sldMkLst>
          <pc:docMk/>
          <pc:sldMk cId="1988682325" sldId="293"/>
        </pc:sldMkLst>
      </pc:sldChg>
      <pc:sldChg chg="del">
        <pc:chgData name="" userId="" providerId="" clId="Web-{8E102743-0361-4E3A-971E-AD10C1DB16F8}" dt="2019-01-10T18:24:18.415" v="388"/>
        <pc:sldMkLst>
          <pc:docMk/>
          <pc:sldMk cId="689046" sldId="294"/>
        </pc:sldMkLst>
      </pc:sldChg>
      <pc:sldChg chg="del">
        <pc:chgData name="" userId="" providerId="" clId="Web-{8E102743-0361-4E3A-971E-AD10C1DB16F8}" dt="2019-01-10T18:24:18.415" v="387"/>
        <pc:sldMkLst>
          <pc:docMk/>
          <pc:sldMk cId="1318960347" sldId="295"/>
        </pc:sldMkLst>
      </pc:sldChg>
      <pc:sldChg chg="del">
        <pc:chgData name="" userId="" providerId="" clId="Web-{8E102743-0361-4E3A-971E-AD10C1DB16F8}" dt="2019-01-10T18:24:18.415" v="386"/>
        <pc:sldMkLst>
          <pc:docMk/>
          <pc:sldMk cId="4064775083" sldId="296"/>
        </pc:sldMkLst>
      </pc:sldChg>
      <pc:sldChg chg="del">
        <pc:chgData name="" userId="" providerId="" clId="Web-{8E102743-0361-4E3A-971E-AD10C1DB16F8}" dt="2019-01-10T18:24:18.415" v="384"/>
        <pc:sldMkLst>
          <pc:docMk/>
          <pc:sldMk cId="3257422384" sldId="297"/>
        </pc:sldMkLst>
      </pc:sldChg>
      <pc:sldChg chg="del">
        <pc:chgData name="" userId="" providerId="" clId="Web-{8E102743-0361-4E3A-971E-AD10C1DB16F8}" dt="2019-01-10T18:24:18.415" v="383"/>
        <pc:sldMkLst>
          <pc:docMk/>
          <pc:sldMk cId="2321856062" sldId="298"/>
        </pc:sldMkLst>
      </pc:sldChg>
      <pc:sldChg chg="del">
        <pc:chgData name="" userId="" providerId="" clId="Web-{8E102743-0361-4E3A-971E-AD10C1DB16F8}" dt="2019-01-10T18:24:18.415" v="382"/>
        <pc:sldMkLst>
          <pc:docMk/>
          <pc:sldMk cId="438497513" sldId="299"/>
        </pc:sldMkLst>
      </pc:sldChg>
      <pc:sldChg chg="modSp">
        <pc:chgData name="" userId="" providerId="" clId="Web-{8E102743-0361-4E3A-971E-AD10C1DB16F8}" dt="2019-01-10T18:17:29.997" v="49" actId="20577"/>
        <pc:sldMkLst>
          <pc:docMk/>
          <pc:sldMk cId="942437513" sldId="303"/>
        </pc:sldMkLst>
        <pc:spChg chg="mod">
          <ac:chgData name="" userId="" providerId="" clId="Web-{8E102743-0361-4E3A-971E-AD10C1DB16F8}" dt="2019-01-10T18:17:29.997" v="49" actId="20577"/>
          <ac:spMkLst>
            <pc:docMk/>
            <pc:sldMk cId="942437513" sldId="303"/>
            <ac:spMk id="2" creationId="{BDB1E94C-521E-4BFE-AE46-0181A77CE599}"/>
          </ac:spMkLst>
        </pc:spChg>
      </pc:sldChg>
      <pc:sldChg chg="modSp add replId">
        <pc:chgData name="" userId="" providerId="" clId="Web-{8E102743-0361-4E3A-971E-AD10C1DB16F8}" dt="2019-01-10T18:23:44.742" v="381" actId="14100"/>
        <pc:sldMkLst>
          <pc:docMk/>
          <pc:sldMk cId="3468577204" sldId="304"/>
        </pc:sldMkLst>
        <pc:spChg chg="mod">
          <ac:chgData name="" userId="" providerId="" clId="Web-{8E102743-0361-4E3A-971E-AD10C1DB16F8}" dt="2019-01-10T18:22:41.131" v="294" actId="20577"/>
          <ac:spMkLst>
            <pc:docMk/>
            <pc:sldMk cId="3468577204" sldId="304"/>
            <ac:spMk id="2" creationId="{BDB1E94C-521E-4BFE-AE46-0181A77CE599}"/>
          </ac:spMkLst>
        </pc:spChg>
        <pc:spChg chg="mod">
          <ac:chgData name="" userId="" providerId="" clId="Web-{8E102743-0361-4E3A-971E-AD10C1DB16F8}" dt="2019-01-10T18:23:44.742" v="381" actId="14100"/>
          <ac:spMkLst>
            <pc:docMk/>
            <pc:sldMk cId="3468577204" sldId="304"/>
            <ac:spMk id="3" creationId="{072C7A5F-E3ED-4685-A9F1-794B417A480C}"/>
          </ac:spMkLst>
        </pc:spChg>
      </pc:sldChg>
    </pc:docChg>
  </pc:docChgLst>
  <pc:docChgLst>
    <pc:chgData clId="Web-{ED4F4D1F-AE0D-4245-ACD9-0BA6F7460740}"/>
    <pc:docChg chg="modSld">
      <pc:chgData name="" userId="" providerId="" clId="Web-{ED4F4D1F-AE0D-4245-ACD9-0BA6F7460740}" dt="2019-01-21T16:01:03.027" v="162" actId="20577"/>
      <pc:docMkLst>
        <pc:docMk/>
      </pc:docMkLst>
      <pc:sldChg chg="modSp">
        <pc:chgData name="" userId="" providerId="" clId="Web-{ED4F4D1F-AE0D-4245-ACD9-0BA6F7460740}" dt="2019-01-21T16:01:03.027" v="161" actId="20577"/>
        <pc:sldMkLst>
          <pc:docMk/>
          <pc:sldMk cId="2515143700" sldId="322"/>
        </pc:sldMkLst>
        <pc:spChg chg="mod">
          <ac:chgData name="" userId="" providerId="" clId="Web-{ED4F4D1F-AE0D-4245-ACD9-0BA6F7460740}" dt="2019-01-21T16:01:03.027" v="161" actId="20577"/>
          <ac:spMkLst>
            <pc:docMk/>
            <pc:sldMk cId="2515143700" sldId="322"/>
            <ac:spMk id="7" creationId="{8B6BBDF3-4421-4170-B142-57172379E367}"/>
          </ac:spMkLst>
        </pc:spChg>
      </pc:sldChg>
      <pc:sldChg chg="modSp">
        <pc:chgData name="" userId="" providerId="" clId="Web-{ED4F4D1F-AE0D-4245-ACD9-0BA6F7460740}" dt="2019-01-21T15:57:21.341" v="34" actId="20577"/>
        <pc:sldMkLst>
          <pc:docMk/>
          <pc:sldMk cId="2108872974" sldId="332"/>
        </pc:sldMkLst>
        <pc:spChg chg="mod">
          <ac:chgData name="" userId="" providerId="" clId="Web-{ED4F4D1F-AE0D-4245-ACD9-0BA6F7460740}" dt="2019-01-21T15:57:21.341" v="34" actId="20577"/>
          <ac:spMkLst>
            <pc:docMk/>
            <pc:sldMk cId="2108872974" sldId="332"/>
            <ac:spMk id="7" creationId="{8B6BBDF3-4421-4170-B142-57172379E3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FB2AB-8592-4330-8A11-2B3A7A4A7057}" type="datetimeFigureOut">
              <a:rPr lang="es-ES"/>
              <a:t>01/02/2019</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E1C87-AA88-4834-AED6-447429710558}" type="slidenum">
              <a:rPr lang="es-ES"/>
              <a:t>‹Nº›</a:t>
            </a:fld>
            <a:endParaRPr lang="es-ES"/>
          </a:p>
        </p:txBody>
      </p:sp>
    </p:spTree>
    <p:extLst>
      <p:ext uri="{BB962C8B-B14F-4D97-AF65-F5344CB8AC3E}">
        <p14:creationId xmlns:p14="http://schemas.microsoft.com/office/powerpoint/2010/main" val="2286772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panose="020F0502020204030204"/>
            </a:endParaRPr>
          </a:p>
          <a:p>
            <a:endParaRPr lang="es-ES">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8</a:t>
            </a:fld>
            <a:endParaRPr lang="es-ES"/>
          </a:p>
        </p:txBody>
      </p:sp>
    </p:spTree>
    <p:extLst>
      <p:ext uri="{BB962C8B-B14F-4D97-AF65-F5344CB8AC3E}">
        <p14:creationId xmlns:p14="http://schemas.microsoft.com/office/powerpoint/2010/main" val="2577166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23</a:t>
            </a:fld>
            <a:endParaRPr lang="es-ES"/>
          </a:p>
        </p:txBody>
      </p:sp>
    </p:spTree>
    <p:extLst>
      <p:ext uri="{BB962C8B-B14F-4D97-AF65-F5344CB8AC3E}">
        <p14:creationId xmlns:p14="http://schemas.microsoft.com/office/powerpoint/2010/main" val="34689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24</a:t>
            </a:fld>
            <a:endParaRPr lang="es-ES"/>
          </a:p>
        </p:txBody>
      </p:sp>
    </p:spTree>
    <p:extLst>
      <p:ext uri="{BB962C8B-B14F-4D97-AF65-F5344CB8AC3E}">
        <p14:creationId xmlns:p14="http://schemas.microsoft.com/office/powerpoint/2010/main" val="434499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panose="020F0502020204030204"/>
            </a:endParaRPr>
          </a:p>
          <a:p>
            <a:endParaRPr lang="es-ES">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29</a:t>
            </a:fld>
            <a:endParaRPr lang="es-ES"/>
          </a:p>
        </p:txBody>
      </p:sp>
    </p:spTree>
    <p:extLst>
      <p:ext uri="{BB962C8B-B14F-4D97-AF65-F5344CB8AC3E}">
        <p14:creationId xmlns:p14="http://schemas.microsoft.com/office/powerpoint/2010/main" val="350554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30</a:t>
            </a:fld>
            <a:endParaRPr lang="es-ES"/>
          </a:p>
        </p:txBody>
      </p:sp>
    </p:spTree>
    <p:extLst>
      <p:ext uri="{BB962C8B-B14F-4D97-AF65-F5344CB8AC3E}">
        <p14:creationId xmlns:p14="http://schemas.microsoft.com/office/powerpoint/2010/main" val="282108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panose="020F0502020204030204"/>
            </a:endParaRPr>
          </a:p>
          <a:p>
            <a:endParaRPr lang="en-US" dirty="0">
              <a:cs typeface="Calibri" panose="020F0502020204030204"/>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31</a:t>
            </a:fld>
            <a:endParaRPr lang="es-ES"/>
          </a:p>
        </p:txBody>
      </p:sp>
    </p:spTree>
    <p:extLst>
      <p:ext uri="{BB962C8B-B14F-4D97-AF65-F5344CB8AC3E}">
        <p14:creationId xmlns:p14="http://schemas.microsoft.com/office/powerpoint/2010/main" val="3859659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32</a:t>
            </a:fld>
            <a:endParaRPr lang="es-ES"/>
          </a:p>
        </p:txBody>
      </p:sp>
    </p:spTree>
    <p:extLst>
      <p:ext uri="{BB962C8B-B14F-4D97-AF65-F5344CB8AC3E}">
        <p14:creationId xmlns:p14="http://schemas.microsoft.com/office/powerpoint/2010/main" val="2527201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9</a:t>
            </a:fld>
            <a:endParaRPr lang="es-ES"/>
          </a:p>
        </p:txBody>
      </p:sp>
    </p:spTree>
    <p:extLst>
      <p:ext uri="{BB962C8B-B14F-4D97-AF65-F5344CB8AC3E}">
        <p14:creationId xmlns:p14="http://schemas.microsoft.com/office/powerpoint/2010/main" val="1848563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panose="020F0502020204030204"/>
            </a:endParaRPr>
          </a:p>
          <a:p>
            <a:endParaRPr lang="en-US" dirty="0">
              <a:cs typeface="Calibri" panose="020F0502020204030204"/>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10</a:t>
            </a:fld>
            <a:endParaRPr lang="es-ES"/>
          </a:p>
        </p:txBody>
      </p:sp>
    </p:spTree>
    <p:extLst>
      <p:ext uri="{BB962C8B-B14F-4D97-AF65-F5344CB8AC3E}">
        <p14:creationId xmlns:p14="http://schemas.microsoft.com/office/powerpoint/2010/main" val="3254787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11</a:t>
            </a:fld>
            <a:endParaRPr lang="es-ES"/>
          </a:p>
        </p:txBody>
      </p:sp>
    </p:spTree>
    <p:extLst>
      <p:ext uri="{BB962C8B-B14F-4D97-AF65-F5344CB8AC3E}">
        <p14:creationId xmlns:p14="http://schemas.microsoft.com/office/powerpoint/2010/main" val="275255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12</a:t>
            </a:fld>
            <a:endParaRPr lang="es-ES"/>
          </a:p>
        </p:txBody>
      </p:sp>
    </p:spTree>
    <p:extLst>
      <p:ext uri="{BB962C8B-B14F-4D97-AF65-F5344CB8AC3E}">
        <p14:creationId xmlns:p14="http://schemas.microsoft.com/office/powerpoint/2010/main" val="1913163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18</a:t>
            </a:fld>
            <a:endParaRPr lang="es-ES"/>
          </a:p>
        </p:txBody>
      </p:sp>
    </p:spTree>
    <p:extLst>
      <p:ext uri="{BB962C8B-B14F-4D97-AF65-F5344CB8AC3E}">
        <p14:creationId xmlns:p14="http://schemas.microsoft.com/office/powerpoint/2010/main" val="70594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panose="020F0502020204030204"/>
            </a:endParaRPr>
          </a:p>
          <a:p>
            <a:endParaRPr lang="es-ES">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20</a:t>
            </a:fld>
            <a:endParaRPr lang="es-ES"/>
          </a:p>
        </p:txBody>
      </p:sp>
    </p:spTree>
    <p:extLst>
      <p:ext uri="{BB962C8B-B14F-4D97-AF65-F5344CB8AC3E}">
        <p14:creationId xmlns:p14="http://schemas.microsoft.com/office/powerpoint/2010/main" val="1135626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21</a:t>
            </a:fld>
            <a:endParaRPr lang="es-ES"/>
          </a:p>
        </p:txBody>
      </p:sp>
    </p:spTree>
    <p:extLst>
      <p:ext uri="{BB962C8B-B14F-4D97-AF65-F5344CB8AC3E}">
        <p14:creationId xmlns:p14="http://schemas.microsoft.com/office/powerpoint/2010/main" val="2854455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panose="020F0502020204030204"/>
            </a:endParaRPr>
          </a:p>
          <a:p>
            <a:endParaRPr lang="en-US" dirty="0">
              <a:cs typeface="Calibri" panose="020F0502020204030204"/>
            </a:endParaRPr>
          </a:p>
        </p:txBody>
      </p:sp>
      <p:sp>
        <p:nvSpPr>
          <p:cNvPr id="4" name="Marcador de número de diapositiva 3"/>
          <p:cNvSpPr>
            <a:spLocks noGrp="1"/>
          </p:cNvSpPr>
          <p:nvPr>
            <p:ph type="sldNum" sz="quarter" idx="5"/>
          </p:nvPr>
        </p:nvSpPr>
        <p:spPr/>
        <p:txBody>
          <a:bodyPr/>
          <a:lstStyle/>
          <a:p>
            <a:fld id="{F39E1C87-AA88-4834-AED6-447429710558}" type="slidenum">
              <a:rPr lang="es-ES"/>
              <a:t>22</a:t>
            </a:fld>
            <a:endParaRPr lang="es-ES"/>
          </a:p>
        </p:txBody>
      </p:sp>
    </p:spTree>
    <p:extLst>
      <p:ext uri="{BB962C8B-B14F-4D97-AF65-F5344CB8AC3E}">
        <p14:creationId xmlns:p14="http://schemas.microsoft.com/office/powerpoint/2010/main" val="2561149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19.png"/><Relationship Id="rId2" Type="http://schemas.openxmlformats.org/officeDocument/2006/relationships/image" Target="../media/image6.png"/><Relationship Id="rId16" Type="http://schemas.openxmlformats.org/officeDocument/2006/relationships/image" Target="../media/image18.gif"/><Relationship Id="rId20" Type="http://schemas.openxmlformats.org/officeDocument/2006/relationships/image" Target="../media/image22.png"/><Relationship Id="rId1" Type="http://schemas.openxmlformats.org/officeDocument/2006/relationships/slideMaster" Target="../slideMasters/slideMaster1.xml"/><Relationship Id="rId6" Type="http://schemas.microsoft.com/office/2007/relationships/hdphoto" Target="../media/hdphoto1.wdp"/><Relationship Id="rId11" Type="http://schemas.openxmlformats.org/officeDocument/2006/relationships/image" Target="../media/image14.png"/><Relationship Id="rId5" Type="http://schemas.openxmlformats.org/officeDocument/2006/relationships/image" Target="../media/image9.png"/><Relationship Id="rId15" Type="http://schemas.openxmlformats.org/officeDocument/2006/relationships/image" Target="../media/image1.png"/><Relationship Id="rId10" Type="http://schemas.openxmlformats.org/officeDocument/2006/relationships/image" Target="../media/image13.png"/><Relationship Id="rId19"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ortada">
    <p:spTree>
      <p:nvGrpSpPr>
        <p:cNvPr id="1" name=""/>
        <p:cNvGrpSpPr/>
        <p:nvPr/>
      </p:nvGrpSpPr>
      <p:grpSpPr>
        <a:xfrm>
          <a:off x="0" y="0"/>
          <a:ext cx="0" cy="0"/>
          <a:chOff x="0" y="0"/>
          <a:chExt cx="0" cy="0"/>
        </a:xfrm>
      </p:grpSpPr>
      <p:pic>
        <p:nvPicPr>
          <p:cNvPr id="2" name="Imagen 22"/>
          <p:cNvPicPr>
            <a:picLocks noChangeAspect="1"/>
          </p:cNvPicPr>
          <p:nvPr/>
        </p:nvPicPr>
        <p:blipFill>
          <a:blip r:embed="rId2"/>
          <a:srcRect l="-1156" r="77762"/>
          <a:stretch>
            <a:fillRect/>
          </a:stretch>
        </p:blipFill>
        <p:spPr>
          <a:xfrm>
            <a:off x="4766063" y="-233281"/>
            <a:ext cx="4377936" cy="5055763"/>
          </a:xfrm>
          <a:prstGeom prst="rect">
            <a:avLst/>
          </a:prstGeom>
          <a:noFill/>
          <a:ln cap="flat">
            <a:noFill/>
          </a:ln>
        </p:spPr>
      </p:pic>
      <p:sp>
        <p:nvSpPr>
          <p:cNvPr id="3" name="Rectángulo 24"/>
          <p:cNvSpPr/>
          <p:nvPr/>
        </p:nvSpPr>
        <p:spPr>
          <a:xfrm>
            <a:off x="4288471" y="0"/>
            <a:ext cx="4855528" cy="5321899"/>
          </a:xfrm>
          <a:prstGeom prst="rect">
            <a:avLst/>
          </a:prstGeom>
          <a:solidFill>
            <a:srgbClr val="FFFFFF">
              <a:alpha val="92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a:solidFill>
                <a:srgbClr val="FFFFFF"/>
              </a:solidFill>
              <a:uFillTx/>
              <a:latin typeface="Calibri"/>
            </a:endParaRPr>
          </a:p>
        </p:txBody>
      </p:sp>
      <p:sp>
        <p:nvSpPr>
          <p:cNvPr id="4" name="Title 1"/>
          <p:cNvSpPr txBox="1">
            <a:spLocks noGrp="1"/>
          </p:cNvSpPr>
          <p:nvPr>
            <p:ph type="ctrTitle"/>
          </p:nvPr>
        </p:nvSpPr>
        <p:spPr>
          <a:xfrm>
            <a:off x="877888" y="4981806"/>
            <a:ext cx="7772400" cy="364635"/>
          </a:xfrm>
        </p:spPr>
        <p:txBody>
          <a:bodyPr>
            <a:noAutofit/>
          </a:bodyPr>
          <a:lstStyle>
            <a:lvl1pPr>
              <a:lnSpc>
                <a:spcPct val="100000"/>
              </a:lnSpc>
              <a:defRPr sz="4400" b="1">
                <a:solidFill>
                  <a:srgbClr val="595959"/>
                </a:solidFill>
              </a:defRPr>
            </a:lvl1pPr>
          </a:lstStyle>
          <a:p>
            <a:pPr lvl="0"/>
            <a:r>
              <a:rPr lang="es-ES"/>
              <a:t>Nombre curso</a:t>
            </a:r>
            <a:endParaRPr lang="en-US"/>
          </a:p>
        </p:txBody>
      </p:sp>
      <p:sp>
        <p:nvSpPr>
          <p:cNvPr id="5" name="Subtitle 2"/>
          <p:cNvSpPr txBox="1">
            <a:spLocks noGrp="1"/>
          </p:cNvSpPr>
          <p:nvPr>
            <p:ph type="subTitle" idx="1"/>
          </p:nvPr>
        </p:nvSpPr>
        <p:spPr>
          <a:xfrm>
            <a:off x="877888" y="5555181"/>
            <a:ext cx="7772400" cy="408261"/>
          </a:xfrm>
        </p:spPr>
        <p:txBody>
          <a:bodyPr anchor="ctr">
            <a:noAutofit/>
          </a:bodyPr>
          <a:lstStyle>
            <a:lvl1pPr marL="0" indent="0">
              <a:buNone/>
              <a:defRPr>
                <a:solidFill>
                  <a:srgbClr val="595959"/>
                </a:solidFill>
              </a:defRPr>
            </a:lvl1pPr>
          </a:lstStyle>
          <a:p>
            <a:pPr lvl="0"/>
            <a:r>
              <a:rPr lang="es-ES"/>
              <a:t>Nombre profesor e email</a:t>
            </a:r>
            <a:endParaRPr lang="en-US"/>
          </a:p>
        </p:txBody>
      </p:sp>
      <p:pic>
        <p:nvPicPr>
          <p:cNvPr id="6" name="Imagen 11"/>
          <p:cNvPicPr>
            <a:picLocks noChangeAspect="1"/>
          </p:cNvPicPr>
          <p:nvPr/>
        </p:nvPicPr>
        <p:blipFill>
          <a:blip r:embed="rId2"/>
          <a:stretch>
            <a:fillRect/>
          </a:stretch>
        </p:blipFill>
        <p:spPr>
          <a:xfrm>
            <a:off x="433861" y="2810030"/>
            <a:ext cx="5253822" cy="1419395"/>
          </a:xfrm>
          <a:prstGeom prst="rect">
            <a:avLst/>
          </a:prstGeom>
          <a:noFill/>
          <a:ln cap="flat">
            <a:noFill/>
          </a:ln>
        </p:spPr>
      </p:pic>
      <p:sp>
        <p:nvSpPr>
          <p:cNvPr id="7" name="Shape 130"/>
          <p:cNvSpPr/>
          <p:nvPr/>
        </p:nvSpPr>
        <p:spPr>
          <a:xfrm>
            <a:off x="0" y="6578559"/>
            <a:ext cx="9144000" cy="279440"/>
          </a:xfrm>
          <a:prstGeom prst="rect">
            <a:avLst/>
          </a:prstGeom>
          <a:noFill/>
          <a:ln cap="flat">
            <a:noFill/>
            <a:prstDash val="solid"/>
          </a:ln>
        </p:spPr>
        <p:txBody>
          <a:bodyPr vert="horz" wrap="square" lIns="50804" tIns="50804" rIns="50804" bIns="50804" anchor="b" anchorCtr="1" compatLnSpc="1">
            <a:normAutofit/>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7F7F7F"/>
                </a:solidFill>
                <a:uFillTx/>
                <a:latin typeface="Helvetica Light"/>
                <a:ea typeface="Helvetica Light"/>
                <a:cs typeface="Helvetica Light"/>
              </a:rPr>
              <a:t>Info</a:t>
            </a:r>
            <a:r>
              <a:rPr lang="es-ES" sz="1400" b="0" i="0" u="none" strike="noStrike" kern="1200" cap="none" spc="0" baseline="0" dirty="0">
                <a:solidFill>
                  <a:srgbClr val="7F7F7F"/>
                </a:solidFill>
                <a:uFillTx/>
                <a:latin typeface="Helvetica Light"/>
                <a:ea typeface="Helvetica Light"/>
                <a:cs typeface="Helvetica Light"/>
              </a:rPr>
              <a:t> 2018 – www.devacademy.es</a:t>
            </a:r>
            <a:endParaRPr lang="es-ES" sz="1400" b="0" i="0" u="sng" strike="noStrike" kern="1200" cap="none" spc="0" baseline="0" dirty="0">
              <a:solidFill>
                <a:srgbClr val="7F7F7F"/>
              </a:solidFill>
              <a:uFillTx/>
              <a:latin typeface="Helvetica Light"/>
              <a:ea typeface="Helvetica Light"/>
              <a:cs typeface="Helvetica Light"/>
            </a:endParaRPr>
          </a:p>
        </p:txBody>
      </p:sp>
    </p:spTree>
    <p:extLst>
      <p:ext uri="{BB962C8B-B14F-4D97-AF65-F5344CB8AC3E}">
        <p14:creationId xmlns:p14="http://schemas.microsoft.com/office/powerpoint/2010/main" val="379196030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ítulo, viñetas y foto">
    <p:spTree>
      <p:nvGrpSpPr>
        <p:cNvPr id="1" name=""/>
        <p:cNvGrpSpPr/>
        <p:nvPr/>
      </p:nvGrpSpPr>
      <p:grpSpPr>
        <a:xfrm>
          <a:off x="0" y="0"/>
          <a:ext cx="0" cy="0"/>
          <a:chOff x="0" y="0"/>
          <a:chExt cx="0" cy="0"/>
        </a:xfrm>
      </p:grpSpPr>
      <p:sp>
        <p:nvSpPr>
          <p:cNvPr id="2" name="Shape 70"/>
          <p:cNvSpPr txBox="1">
            <a:spLocks noGrp="1"/>
          </p:cNvSpPr>
          <p:nvPr>
            <p:ph type="pic" idx="4294967295"/>
          </p:nvPr>
        </p:nvSpPr>
        <p:spPr>
          <a:xfrm>
            <a:off x="4572000" y="0"/>
            <a:ext cx="4572000" cy="6858000"/>
          </a:xfrm>
        </p:spPr>
        <p:txBody>
          <a:bodyPr>
            <a:noAutofit/>
          </a:bodyPr>
          <a:lstStyle>
            <a:lvl1pPr>
              <a:defRPr/>
            </a:lvl1pPr>
          </a:lstStyle>
          <a:p>
            <a:pPr lvl="0"/>
            <a:endParaRPr lang="es-ES"/>
          </a:p>
        </p:txBody>
      </p:sp>
      <p:sp>
        <p:nvSpPr>
          <p:cNvPr id="3" name="Shape 72"/>
          <p:cNvSpPr txBox="1">
            <a:spLocks noGrp="1"/>
          </p:cNvSpPr>
          <p:nvPr>
            <p:ph type="body" idx="4294967295"/>
          </p:nvPr>
        </p:nvSpPr>
        <p:spPr>
          <a:xfrm>
            <a:off x="401833" y="1583965"/>
            <a:ext cx="3571874" cy="4688083"/>
          </a:xfrm>
        </p:spPr>
        <p:txBody>
          <a:bodyPr/>
          <a:lstStyle>
            <a:lvl1pPr marL="232166" indent="-232166">
              <a:spcBef>
                <a:spcPts val="2110"/>
              </a:spcBef>
              <a:buSzPct val="125000"/>
              <a:defRPr sz="2000">
                <a:latin typeface="Calibri Light"/>
                <a:ea typeface="Helvetica Neue"/>
                <a:cs typeface="Helvetica Neue"/>
              </a:defRPr>
            </a:lvl1pPr>
          </a:lstStyle>
          <a:p>
            <a:pPr lvl="0"/>
            <a:r>
              <a:rPr lang="es-ES"/>
              <a:t>Nivel de texto 1</a:t>
            </a:r>
          </a:p>
        </p:txBody>
      </p:sp>
      <p:pic>
        <p:nvPicPr>
          <p:cNvPr id="4" name="Imagen 6"/>
          <p:cNvPicPr>
            <a:picLocks noChangeAspect="1"/>
          </p:cNvPicPr>
          <p:nvPr/>
        </p:nvPicPr>
        <p:blipFill>
          <a:blip r:embed="rId2"/>
          <a:stretch>
            <a:fillRect/>
          </a:stretch>
        </p:blipFill>
        <p:spPr>
          <a:xfrm>
            <a:off x="984688" y="210235"/>
            <a:ext cx="2406164" cy="650058"/>
          </a:xfrm>
          <a:prstGeom prst="rect">
            <a:avLst/>
          </a:prstGeom>
          <a:noFill/>
          <a:ln cap="flat">
            <a:noFill/>
          </a:ln>
        </p:spPr>
      </p:pic>
    </p:spTree>
    <p:extLst>
      <p:ext uri="{BB962C8B-B14F-4D97-AF65-F5344CB8AC3E}">
        <p14:creationId xmlns:p14="http://schemas.microsoft.com/office/powerpoint/2010/main" val="16041967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Quote1">
    <p:spTree>
      <p:nvGrpSpPr>
        <p:cNvPr id="1" name=""/>
        <p:cNvGrpSpPr/>
        <p:nvPr/>
      </p:nvGrpSpPr>
      <p:grpSpPr>
        <a:xfrm>
          <a:off x="0" y="0"/>
          <a:ext cx="0" cy="0"/>
          <a:chOff x="0" y="0"/>
          <a:chExt cx="0" cy="0"/>
        </a:xfrm>
      </p:grpSpPr>
      <p:sp>
        <p:nvSpPr>
          <p:cNvPr id="29" name="Rectángulo 28"/>
          <p:cNvSpPr/>
          <p:nvPr userDrawn="1"/>
        </p:nvSpPr>
        <p:spPr>
          <a:xfrm>
            <a:off x="0" y="264629"/>
            <a:ext cx="9143999" cy="461665"/>
          </a:xfrm>
          <a:prstGeom prst="rect">
            <a:avLst/>
          </a:prstGeom>
        </p:spPr>
        <p:txBody>
          <a:bodyPr wrap="square">
            <a:spAutoFit/>
          </a:bodyPr>
          <a:lstStyle/>
          <a:p>
            <a:pPr algn="ctr"/>
            <a:r>
              <a:rPr lang="es-ES" sz="2400" b="1" dirty="0">
                <a:solidFill>
                  <a:schemeClr val="bg2"/>
                </a:solidFill>
                <a:latin typeface="+mj-lt"/>
              </a:rPr>
              <a:t>&lt;/ Sobre                           &gt;</a:t>
            </a:r>
            <a:endParaRPr lang="es-ES" sz="2400" dirty="0">
              <a:solidFill>
                <a:schemeClr val="bg2"/>
              </a:solidFill>
              <a:latin typeface="+mj-lt"/>
            </a:endParaRPr>
          </a:p>
        </p:txBody>
      </p:sp>
      <p:sp>
        <p:nvSpPr>
          <p:cNvPr id="3" name="Rectángulo 10"/>
          <p:cNvSpPr/>
          <p:nvPr/>
        </p:nvSpPr>
        <p:spPr>
          <a:xfrm>
            <a:off x="3607518" y="1544358"/>
            <a:ext cx="1225712" cy="1037209"/>
          </a:xfrm>
          <a:prstGeom prst="rect">
            <a:avLst/>
          </a:prstGeom>
          <a:solidFill>
            <a:srgbClr val="FFFFFF">
              <a:alpha val="92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a:solidFill>
                <a:srgbClr val="FFFFFF"/>
              </a:solidFill>
              <a:uFillTx/>
              <a:latin typeface="Calibri"/>
            </a:endParaRPr>
          </a:p>
        </p:txBody>
      </p:sp>
      <p:sp>
        <p:nvSpPr>
          <p:cNvPr id="6" name="Shape 130"/>
          <p:cNvSpPr/>
          <p:nvPr/>
        </p:nvSpPr>
        <p:spPr>
          <a:xfrm>
            <a:off x="0" y="6578559"/>
            <a:ext cx="9144000" cy="279440"/>
          </a:xfrm>
          <a:prstGeom prst="rect">
            <a:avLst/>
          </a:prstGeom>
          <a:noFill/>
          <a:ln cap="flat">
            <a:noFill/>
            <a:prstDash val="solid"/>
          </a:ln>
        </p:spPr>
        <p:txBody>
          <a:bodyPr vert="horz" wrap="square" lIns="50804" tIns="50804" rIns="50804" bIns="50804" anchor="b" anchorCtr="1" compatLnSpc="1">
            <a:normAutofit/>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7F7F7F"/>
                </a:solidFill>
                <a:uFillTx/>
                <a:latin typeface="Helvetica Light"/>
                <a:ea typeface="Helvetica Light"/>
                <a:cs typeface="Helvetica Light"/>
              </a:rPr>
              <a:t>Info</a:t>
            </a:r>
            <a:r>
              <a:rPr lang="es-ES" sz="1400" b="0" i="0" u="none" strike="noStrike" kern="1200" cap="none" spc="0" baseline="0" dirty="0">
                <a:solidFill>
                  <a:srgbClr val="7F7F7F"/>
                </a:solidFill>
                <a:uFillTx/>
                <a:latin typeface="Helvetica Light"/>
                <a:ea typeface="Helvetica Light"/>
                <a:cs typeface="Helvetica Light"/>
              </a:rPr>
              <a:t> 2018 – www.devacademy.es</a:t>
            </a:r>
            <a:endParaRPr lang="es-ES" sz="1400" b="0" i="0" u="sng" strike="noStrike" kern="1200" cap="none" spc="0" baseline="0" dirty="0">
              <a:solidFill>
                <a:srgbClr val="7F7F7F"/>
              </a:solidFill>
              <a:uFillTx/>
              <a:latin typeface="Helvetica Light"/>
              <a:ea typeface="Helvetica Light"/>
              <a:cs typeface="Helvetica Light"/>
            </a:endParaRPr>
          </a:p>
        </p:txBody>
      </p:sp>
      <p:sp>
        <p:nvSpPr>
          <p:cNvPr id="7" name="Shape 133"/>
          <p:cNvSpPr txBox="1">
            <a:spLocks/>
          </p:cNvSpPr>
          <p:nvPr userDrawn="1"/>
        </p:nvSpPr>
        <p:spPr>
          <a:xfrm>
            <a:off x="498051" y="5501178"/>
            <a:ext cx="6768916" cy="1025764"/>
          </a:xfrm>
          <a:prstGeom prst="rect">
            <a:avLst/>
          </a:prstGeom>
          <a:noFill/>
          <a:ln>
            <a:noFill/>
          </a:ln>
        </p:spPr>
        <p:txBody>
          <a:bodyPr vert="horz" wrap="square" lIns="91440" tIns="45720" rIns="91440" bIns="45720" anchor="t" anchorCtr="0" compatLnSpc="1">
            <a:no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357356">
              <a:spcBef>
                <a:spcPts val="1830"/>
              </a:spcBef>
              <a:buFont typeface="Arial" pitchFamily="34"/>
              <a:buNone/>
            </a:pPr>
            <a:r>
              <a:rPr lang="es-ES" sz="1800" dirty="0" err="1">
                <a:latin typeface="Calibri Light"/>
              </a:rPr>
              <a:t>Devacademy</a:t>
            </a:r>
            <a:r>
              <a:rPr lang="es-ES" sz="1800" dirty="0">
                <a:latin typeface="Calibri Light"/>
              </a:rPr>
              <a:t> ha sido seleccionada como proyecto innovador en el programa de emprendedores </a:t>
            </a:r>
            <a:r>
              <a:rPr lang="es-ES" sz="1800" dirty="0" err="1">
                <a:latin typeface="Calibri Light"/>
              </a:rPr>
              <a:t>Yuzz</a:t>
            </a:r>
            <a:r>
              <a:rPr lang="es-ES" sz="1800" dirty="0">
                <a:latin typeface="Calibri Light"/>
              </a:rPr>
              <a:t> patrocinado por el Banco Santander. </a:t>
            </a:r>
          </a:p>
        </p:txBody>
      </p:sp>
      <p:pic>
        <p:nvPicPr>
          <p:cNvPr id="8" name="Picture 2" descr="&lt;span&gt;¿Qué piensan los chicos sobre YUZZ?&lt;/span&g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24868" y="5090906"/>
            <a:ext cx="1125515" cy="11255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eec-conference.com/EEC15/media/logo-banco-santander-350x350.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36947" b="37509"/>
          <a:stretch/>
        </p:blipFill>
        <p:spPr bwMode="auto">
          <a:xfrm>
            <a:off x="539771" y="5027713"/>
            <a:ext cx="1853490" cy="473465"/>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33"/>
          <p:cNvSpPr txBox="1">
            <a:spLocks/>
          </p:cNvSpPr>
          <p:nvPr userDrawn="1"/>
        </p:nvSpPr>
        <p:spPr>
          <a:xfrm>
            <a:off x="1603786" y="1185989"/>
            <a:ext cx="2461847" cy="485483"/>
          </a:xfrm>
          <a:prstGeom prst="rect">
            <a:avLst/>
          </a:prstGeom>
          <a:noFill/>
          <a:ln>
            <a:noFill/>
          </a:ln>
        </p:spPr>
        <p:txBody>
          <a:bodyPr vert="horz" wrap="square" lIns="91440" tIns="45720" rIns="91440" bIns="45720" anchor="t" anchorCtr="0" compatLnSpc="1">
            <a:no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357356">
              <a:spcBef>
                <a:spcPts val="1830"/>
              </a:spcBef>
              <a:buFont typeface="Arial" pitchFamily="34"/>
              <a:buNone/>
            </a:pPr>
            <a:r>
              <a:rPr lang="es-ES" sz="1800" dirty="0">
                <a:latin typeface="Calibri Light"/>
              </a:rPr>
              <a:t>La comunidad de entusiastas de </a:t>
            </a:r>
            <a:r>
              <a:rPr lang="es-ES" sz="1800" dirty="0" err="1">
                <a:latin typeface="Calibri Light"/>
              </a:rPr>
              <a:t>DevAcademy</a:t>
            </a:r>
            <a:r>
              <a:rPr lang="es-ES" sz="1800" dirty="0">
                <a:latin typeface="Calibri Light"/>
              </a:rPr>
              <a:t> está formada por </a:t>
            </a:r>
            <a:r>
              <a:rPr lang="es-ES" sz="1800" b="1" dirty="0">
                <a:latin typeface="Calibri Light"/>
              </a:rPr>
              <a:t>más de 40 profesionales </a:t>
            </a:r>
            <a:r>
              <a:rPr lang="es-ES" sz="1800" dirty="0">
                <a:latin typeface="Calibri Light"/>
              </a:rPr>
              <a:t>a lo largo de 4 áreas: Big Data, Data </a:t>
            </a:r>
            <a:r>
              <a:rPr lang="es-ES" sz="1800" dirty="0" err="1">
                <a:latin typeface="Calibri Light"/>
              </a:rPr>
              <a:t>Science</a:t>
            </a:r>
            <a:r>
              <a:rPr lang="es-ES" sz="1800" dirty="0">
                <a:latin typeface="Calibri Light"/>
              </a:rPr>
              <a:t>, </a:t>
            </a:r>
            <a:r>
              <a:rPr lang="es-ES" sz="1800" dirty="0" err="1">
                <a:latin typeface="Calibri Light"/>
              </a:rPr>
              <a:t>DevOps</a:t>
            </a:r>
            <a:r>
              <a:rPr lang="es-ES" sz="1800" dirty="0">
                <a:latin typeface="Calibri Light"/>
              </a:rPr>
              <a:t> y </a:t>
            </a:r>
            <a:r>
              <a:rPr lang="es-ES" sz="1800" dirty="0" err="1">
                <a:latin typeface="Calibri Light"/>
              </a:rPr>
              <a:t>Fintech</a:t>
            </a:r>
            <a:r>
              <a:rPr lang="es-ES" sz="1800" dirty="0">
                <a:latin typeface="Calibri Light"/>
              </a:rPr>
              <a:t>. </a:t>
            </a:r>
          </a:p>
        </p:txBody>
      </p:sp>
      <p:pic>
        <p:nvPicPr>
          <p:cNvPr id="11" name="Picture 6" descr="https://d30y9cdsu7xlg0.cloudfront.net/png/2554-200.png"/>
          <p:cNvPicPr>
            <a:picLocks noChangeAspect="1" noChangeArrowheads="1"/>
          </p:cNvPicPr>
          <p:nvPr userDrawn="1"/>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16809" y="1185989"/>
            <a:ext cx="864577" cy="8645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adityajyoteyehospital.org/images/Graduation.png"/>
          <p:cNvPicPr>
            <a:picLocks noChangeAspect="1" noChangeArrowheads="1"/>
          </p:cNvPicPr>
          <p:nvPr userDrawn="1"/>
        </p:nvPicPr>
        <p:blipFill>
          <a:blip r:embed="rId5" cstate="print">
            <a:lum bright="70000" contrast="-7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24593" y="3524496"/>
            <a:ext cx="1009549" cy="1009549"/>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33"/>
          <p:cNvSpPr txBox="1">
            <a:spLocks/>
          </p:cNvSpPr>
          <p:nvPr userDrawn="1"/>
        </p:nvSpPr>
        <p:spPr>
          <a:xfrm>
            <a:off x="1584056" y="3524496"/>
            <a:ext cx="2912011" cy="676489"/>
          </a:xfrm>
          <a:prstGeom prst="rect">
            <a:avLst/>
          </a:prstGeom>
          <a:noFill/>
          <a:ln>
            <a:noFill/>
          </a:ln>
        </p:spPr>
        <p:txBody>
          <a:bodyPr vert="horz" wrap="square" lIns="91440" tIns="45720" rIns="91440" bIns="45720" anchor="t" anchorCtr="0" compatLnSpc="1">
            <a:no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357356">
              <a:spcBef>
                <a:spcPts val="1830"/>
              </a:spcBef>
              <a:buFont typeface="Arial" pitchFamily="34"/>
              <a:buNone/>
            </a:pPr>
            <a:r>
              <a:rPr lang="es-ES" sz="1800" b="1" dirty="0">
                <a:latin typeface="Calibri Light"/>
              </a:rPr>
              <a:t>Más de 50 cursos innovadores </a:t>
            </a:r>
            <a:r>
              <a:rPr lang="es-ES" sz="1800" dirty="0">
                <a:latin typeface="Calibri Light"/>
              </a:rPr>
              <a:t>en tecnologías específicas: </a:t>
            </a:r>
            <a:r>
              <a:rPr lang="es-ES" sz="1800" dirty="0" err="1">
                <a:latin typeface="Calibri Light"/>
              </a:rPr>
              <a:t>Hadoop</a:t>
            </a:r>
            <a:r>
              <a:rPr lang="es-ES" sz="1800" dirty="0">
                <a:latin typeface="Calibri Light"/>
              </a:rPr>
              <a:t>, </a:t>
            </a:r>
            <a:r>
              <a:rPr lang="es-ES" sz="1800" dirty="0" err="1">
                <a:latin typeface="Calibri Light"/>
              </a:rPr>
              <a:t>Spark</a:t>
            </a:r>
            <a:r>
              <a:rPr lang="es-ES" sz="1800" dirty="0">
                <a:latin typeface="Calibri Light"/>
              </a:rPr>
              <a:t>, </a:t>
            </a:r>
            <a:r>
              <a:rPr lang="es-ES" sz="1800" dirty="0" err="1">
                <a:latin typeface="Calibri Light"/>
              </a:rPr>
              <a:t>Blockchain</a:t>
            </a:r>
            <a:r>
              <a:rPr lang="es-ES" sz="1800" dirty="0">
                <a:latin typeface="Calibri Light"/>
              </a:rPr>
              <a:t>, Jenkins, </a:t>
            </a:r>
            <a:r>
              <a:rPr lang="es-ES" sz="1800" dirty="0" err="1">
                <a:latin typeface="Calibri Light"/>
              </a:rPr>
              <a:t>Puppet</a:t>
            </a:r>
            <a:r>
              <a:rPr lang="es-ES" sz="1800" dirty="0">
                <a:latin typeface="Calibri Light"/>
              </a:rPr>
              <a:t>, </a:t>
            </a:r>
            <a:r>
              <a:rPr lang="es-ES" sz="1800" dirty="0" err="1">
                <a:latin typeface="Calibri Light"/>
              </a:rPr>
              <a:t>Mongodb</a:t>
            </a:r>
            <a:r>
              <a:rPr lang="es-ES" sz="1800" dirty="0">
                <a:latin typeface="Calibri Light"/>
              </a:rPr>
              <a:t>, Python, etc.</a:t>
            </a:r>
          </a:p>
        </p:txBody>
      </p:sp>
      <p:pic>
        <p:nvPicPr>
          <p:cNvPr id="14" name="Picture 10" descr="logobbva"/>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250297" y="1786414"/>
            <a:ext cx="740995" cy="3253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repsol"/>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342849" y="2029343"/>
            <a:ext cx="869168" cy="3815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synergicparts"/>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380291" y="2110203"/>
            <a:ext cx="976879" cy="4288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indra"/>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5444" y="2055577"/>
            <a:ext cx="1229704" cy="5398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sopralogo"/>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23652" y="2432960"/>
            <a:ext cx="1072768" cy="4709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mgtconsulti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708351" y="1847248"/>
            <a:ext cx="893222" cy="3921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lastminutelogo"/>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01143" y="1679136"/>
            <a:ext cx="1229704" cy="5398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softek"/>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391507" y="2812659"/>
            <a:ext cx="933256" cy="409722"/>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133"/>
          <p:cNvSpPr txBox="1">
            <a:spLocks/>
          </p:cNvSpPr>
          <p:nvPr userDrawn="1"/>
        </p:nvSpPr>
        <p:spPr>
          <a:xfrm>
            <a:off x="4624090" y="1225714"/>
            <a:ext cx="4519909" cy="490459"/>
          </a:xfrm>
          <a:prstGeom prst="rect">
            <a:avLst/>
          </a:prstGeom>
          <a:noFill/>
          <a:ln>
            <a:noFill/>
          </a:ln>
        </p:spPr>
        <p:txBody>
          <a:bodyPr vert="horz" wrap="square" lIns="91440" tIns="45720" rIns="91440" bIns="45720" anchor="t" anchorCtr="0" compatLnSpc="1">
            <a:no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357356">
              <a:spcBef>
                <a:spcPts val="1830"/>
              </a:spcBef>
              <a:buFont typeface="Arial" pitchFamily="34"/>
              <a:buNone/>
            </a:pPr>
            <a:r>
              <a:rPr lang="es-ES" sz="1800" dirty="0">
                <a:latin typeface="Calibri Light"/>
              </a:rPr>
              <a:t>Formación abierta y formación in-Company. </a:t>
            </a:r>
          </a:p>
          <a:p>
            <a:pPr marL="0" indent="0" algn="ctr" defTabSz="357356">
              <a:spcBef>
                <a:spcPts val="0"/>
              </a:spcBef>
              <a:buFont typeface="Arial" pitchFamily="34"/>
              <a:buNone/>
            </a:pPr>
            <a:r>
              <a:rPr lang="es-ES" sz="1800" dirty="0">
                <a:latin typeface="Calibri Light"/>
              </a:rPr>
              <a:t>Algunos de los que confían en nosotros:</a:t>
            </a:r>
          </a:p>
        </p:txBody>
      </p:sp>
      <p:pic>
        <p:nvPicPr>
          <p:cNvPr id="25" name="Imagen 8"/>
          <p:cNvPicPr>
            <a:picLocks noChangeAspect="1"/>
          </p:cNvPicPr>
          <p:nvPr userDrawn="1"/>
        </p:nvPicPr>
        <p:blipFill>
          <a:blip r:embed="rId15"/>
          <a:stretch>
            <a:fillRect/>
          </a:stretch>
        </p:blipFill>
        <p:spPr>
          <a:xfrm>
            <a:off x="4262345" y="299140"/>
            <a:ext cx="1453338" cy="392643"/>
          </a:xfrm>
          <a:prstGeom prst="rect">
            <a:avLst/>
          </a:prstGeom>
          <a:noFill/>
          <a:ln cap="flat">
            <a:noFill/>
          </a:ln>
        </p:spPr>
      </p:pic>
      <p:pic>
        <p:nvPicPr>
          <p:cNvPr id="5124" name="Picture 4" descr="http://lourdesdiezfajardo.com/wp-content/uploads/2015/02/Loterias-y-Apuestas.gif"/>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341022" y="2660158"/>
            <a:ext cx="987014" cy="505351"/>
          </a:xfrm>
          <a:prstGeom prst="rect">
            <a:avLst/>
          </a:prstGeom>
          <a:noFill/>
          <a:extLst>
            <a:ext uri="{909E8E84-426E-40DD-AFC4-6F175D3DCCD1}">
              <a14:hiddenFill xmlns:a14="http://schemas.microsoft.com/office/drawing/2010/main">
                <a:solidFill>
                  <a:srgbClr val="FFFFFF"/>
                </a:solidFill>
              </a14:hiddenFill>
            </a:ext>
          </a:extLst>
        </p:spPr>
      </p:pic>
      <p:sp>
        <p:nvSpPr>
          <p:cNvPr id="26" name="Shape 133"/>
          <p:cNvSpPr txBox="1">
            <a:spLocks/>
          </p:cNvSpPr>
          <p:nvPr userDrawn="1"/>
        </p:nvSpPr>
        <p:spPr>
          <a:xfrm>
            <a:off x="5968862" y="3524496"/>
            <a:ext cx="2912011" cy="676489"/>
          </a:xfrm>
          <a:prstGeom prst="rect">
            <a:avLst/>
          </a:prstGeom>
          <a:noFill/>
          <a:ln>
            <a:noFill/>
          </a:ln>
        </p:spPr>
        <p:txBody>
          <a:bodyPr vert="horz" wrap="square" lIns="91440" tIns="45720" rIns="91440" bIns="45720" anchor="t" anchorCtr="0" compatLnSpc="1">
            <a:no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357356">
              <a:spcBef>
                <a:spcPts val="1830"/>
              </a:spcBef>
              <a:buFont typeface="Arial" pitchFamily="34"/>
              <a:buNone/>
            </a:pPr>
            <a:r>
              <a:rPr lang="es-ES" sz="1800" b="1" dirty="0">
                <a:latin typeface="Calibri Light"/>
              </a:rPr>
              <a:t>Más de 350 profesionales formados en 2017 </a:t>
            </a:r>
            <a:r>
              <a:rPr lang="es-ES" sz="1800" dirty="0">
                <a:latin typeface="Calibri Light"/>
              </a:rPr>
              <a:t>por diferentes especialistas en tecnologías innovadoras</a:t>
            </a:r>
          </a:p>
        </p:txBody>
      </p:sp>
      <p:pic>
        <p:nvPicPr>
          <p:cNvPr id="1026" name="Picture 2" descr="https://d30y9cdsu7xlg0.cloudfront.net/png/126068-200.png"/>
          <p:cNvPicPr>
            <a:picLocks noChangeAspect="1" noChangeArrowheads="1"/>
          </p:cNvPicPr>
          <p:nvPr userDrawn="1"/>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4266272" y="296202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p:cNvSpPr/>
          <p:nvPr userDrawn="1"/>
        </p:nvSpPr>
        <p:spPr>
          <a:xfrm>
            <a:off x="324593" y="4970899"/>
            <a:ext cx="8556280" cy="1460182"/>
          </a:xfrm>
          <a:prstGeom prst="round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64F7CB2-AB6D-4EE2-9D83-ECFE7D2A60F0}"/>
              </a:ext>
            </a:extLst>
          </p:cNvPr>
          <p:cNvPicPr>
            <a:picLocks noChangeAspect="1"/>
          </p:cNvPicPr>
          <p:nvPr userDrawn="1"/>
        </p:nvPicPr>
        <p:blipFill>
          <a:blip r:embed="rId18"/>
          <a:stretch>
            <a:fillRect/>
          </a:stretch>
        </p:blipFill>
        <p:spPr>
          <a:xfrm>
            <a:off x="7529240" y="2834814"/>
            <a:ext cx="670673" cy="670673"/>
          </a:xfrm>
          <a:prstGeom prst="rect">
            <a:avLst/>
          </a:prstGeom>
        </p:spPr>
      </p:pic>
      <p:pic>
        <p:nvPicPr>
          <p:cNvPr id="24" name="Picture 2" descr="Resultado de imagen de accenture">
            <a:extLst>
              <a:ext uri="{FF2B5EF4-FFF2-40B4-BE49-F238E27FC236}">
                <a16:creationId xmlns:a16="http://schemas.microsoft.com/office/drawing/2014/main" id="{D5F45505-FF5D-4EF8-AC8C-ABB743934C29}"/>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5354227" y="2441305"/>
            <a:ext cx="1014284" cy="267482"/>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26">
            <a:extLst>
              <a:ext uri="{FF2B5EF4-FFF2-40B4-BE49-F238E27FC236}">
                <a16:creationId xmlns:a16="http://schemas.microsoft.com/office/drawing/2014/main" id="{693D46B2-2AC8-4309-9126-60EBDA0FC918}"/>
              </a:ext>
            </a:extLst>
          </p:cNvPr>
          <p:cNvPicPr>
            <a:picLocks noChangeAspect="1"/>
          </p:cNvPicPr>
          <p:nvPr userDrawn="1"/>
        </p:nvPicPr>
        <p:blipFill>
          <a:blip r:embed="rId20"/>
          <a:stretch>
            <a:fillRect/>
          </a:stretch>
        </p:blipFill>
        <p:spPr>
          <a:xfrm>
            <a:off x="8188701" y="2386872"/>
            <a:ext cx="709257" cy="709257"/>
          </a:xfrm>
          <a:prstGeom prst="rect">
            <a:avLst/>
          </a:prstGeom>
        </p:spPr>
      </p:pic>
    </p:spTree>
    <p:extLst>
      <p:ext uri="{BB962C8B-B14F-4D97-AF65-F5344CB8AC3E}">
        <p14:creationId xmlns:p14="http://schemas.microsoft.com/office/powerpoint/2010/main" val="90231514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ido">
    <p:spTree>
      <p:nvGrpSpPr>
        <p:cNvPr id="1" name=""/>
        <p:cNvGrpSpPr/>
        <p:nvPr/>
      </p:nvGrpSpPr>
      <p:grpSpPr>
        <a:xfrm>
          <a:off x="0" y="0"/>
          <a:ext cx="0" cy="0"/>
          <a:chOff x="0" y="0"/>
          <a:chExt cx="0" cy="0"/>
        </a:xfrm>
      </p:grpSpPr>
      <p:sp>
        <p:nvSpPr>
          <p:cNvPr id="2" name="Title 1"/>
          <p:cNvSpPr txBox="1">
            <a:spLocks noGrp="1"/>
          </p:cNvSpPr>
          <p:nvPr>
            <p:ph type="title"/>
          </p:nvPr>
        </p:nvSpPr>
        <p:spPr>
          <a:xfrm>
            <a:off x="628650" y="365129"/>
            <a:ext cx="8254096" cy="510088"/>
          </a:xfrm>
        </p:spPr>
        <p:txBody>
          <a:bodyPr>
            <a:noAutofit/>
          </a:bodyPr>
          <a:lstStyle>
            <a:lvl1pPr>
              <a:defRPr b="1">
                <a:ea typeface="Arial Unicode MS" pitchFamily="34"/>
                <a:cs typeface="Arial Unicode MS" pitchFamily="34"/>
              </a:defRPr>
            </a:lvl1pPr>
          </a:lstStyle>
          <a:p>
            <a:pPr lvl="0"/>
            <a:r>
              <a:rPr lang="es-ES"/>
              <a:t>Haga clic para modificar el estilo de título del patrón</a:t>
            </a:r>
            <a:endParaRPr lang="en-US"/>
          </a:p>
        </p:txBody>
      </p:sp>
      <p:sp>
        <p:nvSpPr>
          <p:cNvPr id="3" name="Content Placeholder 2"/>
          <p:cNvSpPr txBox="1">
            <a:spLocks noGrp="1"/>
          </p:cNvSpPr>
          <p:nvPr>
            <p:ph idx="1"/>
          </p:nvPr>
        </p:nvSpPr>
        <p:spPr>
          <a:xfrm>
            <a:off x="628650" y="1018906"/>
            <a:ext cx="8254096" cy="5158057"/>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ángulo 6"/>
          <p:cNvSpPr/>
          <p:nvPr/>
        </p:nvSpPr>
        <p:spPr>
          <a:xfrm>
            <a:off x="0" y="365129"/>
            <a:ext cx="535573" cy="510088"/>
          </a:xfrm>
          <a:prstGeom prst="rect">
            <a:avLst/>
          </a:prstGeom>
          <a:solidFill>
            <a:srgbClr val="B8EA0F"/>
          </a:solidFill>
          <a:ln cap="flat">
            <a:noFill/>
            <a:prstDash val="solid"/>
          </a:ln>
        </p:spPr>
        <p:txBody>
          <a:bodyPr vert="horz" wrap="square" lIns="0" tIns="0" rIns="0" bIns="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2400" b="0" i="0" u="none" strike="noStrike" kern="1200" cap="none" spc="0" baseline="0">
                <a:solidFill>
                  <a:srgbClr val="FFFFFF"/>
                </a:solidFill>
                <a:uFillTx/>
                <a:latin typeface="Consolas" pitchFamily="49"/>
              </a:rPr>
              <a:t>&lt;/&gt;</a:t>
            </a:r>
          </a:p>
        </p:txBody>
      </p:sp>
      <p:pic>
        <p:nvPicPr>
          <p:cNvPr id="5" name="Imagen 8"/>
          <p:cNvPicPr>
            <a:picLocks noChangeAspect="1"/>
          </p:cNvPicPr>
          <p:nvPr/>
        </p:nvPicPr>
        <p:blipFill>
          <a:blip r:embed="rId2"/>
          <a:stretch>
            <a:fillRect/>
          </a:stretch>
        </p:blipFill>
        <p:spPr>
          <a:xfrm>
            <a:off x="7429408" y="6320652"/>
            <a:ext cx="1453338" cy="392643"/>
          </a:xfrm>
          <a:prstGeom prst="rect">
            <a:avLst/>
          </a:prstGeom>
          <a:noFill/>
          <a:ln cap="flat">
            <a:noFill/>
          </a:ln>
        </p:spPr>
      </p:pic>
      <p:sp>
        <p:nvSpPr>
          <p:cNvPr id="6" name="Rectángulo 9"/>
          <p:cNvSpPr/>
          <p:nvPr/>
        </p:nvSpPr>
        <p:spPr>
          <a:xfrm>
            <a:off x="0" y="-1033"/>
            <a:ext cx="9144000" cy="35999"/>
          </a:xfrm>
          <a:prstGeom prst="rect">
            <a:avLst/>
          </a:prstGeom>
          <a:solidFill>
            <a:srgbClr val="B8EA0F"/>
          </a:solidFill>
          <a:ln w="12701" cap="flat">
            <a:solidFill>
              <a:srgbClr val="86AC08"/>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a:solidFill>
                <a:srgbClr val="FFFFFF"/>
              </a:solidFill>
              <a:uFillTx/>
              <a:latin typeface="Calibri"/>
            </a:endParaRPr>
          </a:p>
        </p:txBody>
      </p:sp>
      <p:sp>
        <p:nvSpPr>
          <p:cNvPr id="7" name="Shape 130"/>
          <p:cNvSpPr/>
          <p:nvPr/>
        </p:nvSpPr>
        <p:spPr>
          <a:xfrm>
            <a:off x="1693322" y="10246707"/>
            <a:ext cx="2706242" cy="98199"/>
          </a:xfrm>
          <a:prstGeom prst="rect">
            <a:avLst/>
          </a:prstGeom>
          <a:noFill/>
          <a:ln cap="flat">
            <a:noFill/>
            <a:prstDash val="solid"/>
          </a:ln>
        </p:spPr>
        <p:txBody>
          <a:bodyPr vert="horz" wrap="square" lIns="50804" tIns="50804" rIns="50804" bIns="50804" anchor="b" anchorCtr="1" compatLnSpc="1">
            <a:normAutofit fontScale="25000" lnSpcReduction="20000"/>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7F7F7F"/>
                </a:solidFill>
                <a:uFillTx/>
                <a:latin typeface="Helvetica Light"/>
                <a:ea typeface="Helvetica Light"/>
                <a:cs typeface="Helvetica Light"/>
              </a:rPr>
              <a:t>Info</a:t>
            </a:r>
            <a:r>
              <a:rPr lang="es-ES" sz="1400" b="0" i="0" u="none" strike="noStrike" kern="1200" cap="none" spc="0" baseline="0" dirty="0">
                <a:solidFill>
                  <a:srgbClr val="7F7F7F"/>
                </a:solidFill>
                <a:uFillTx/>
                <a:latin typeface="Helvetica Light"/>
                <a:ea typeface="Helvetica Light"/>
                <a:cs typeface="Helvetica Light"/>
              </a:rPr>
              <a:t> 2018 – www.devacademy.es</a:t>
            </a:r>
            <a:endParaRPr lang="es-ES" sz="1400" b="0" i="0" u="sng" strike="noStrike" kern="1200" cap="none" spc="0" baseline="0" dirty="0">
              <a:solidFill>
                <a:srgbClr val="7F7F7F"/>
              </a:solidFill>
              <a:uFillTx/>
              <a:latin typeface="Helvetica Light"/>
              <a:ea typeface="Helvetica Light"/>
              <a:cs typeface="Helvetica Light"/>
            </a:endParaRPr>
          </a:p>
        </p:txBody>
      </p:sp>
    </p:spTree>
    <p:extLst>
      <p:ext uri="{BB962C8B-B14F-4D97-AF65-F5344CB8AC3E}">
        <p14:creationId xmlns:p14="http://schemas.microsoft.com/office/powerpoint/2010/main" val="22792059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ontenido">
    <p:spTree>
      <p:nvGrpSpPr>
        <p:cNvPr id="1" name=""/>
        <p:cNvGrpSpPr/>
        <p:nvPr/>
      </p:nvGrpSpPr>
      <p:grpSpPr>
        <a:xfrm>
          <a:off x="0" y="0"/>
          <a:ext cx="0" cy="0"/>
          <a:chOff x="0" y="0"/>
          <a:chExt cx="0" cy="0"/>
        </a:xfrm>
      </p:grpSpPr>
      <p:sp>
        <p:nvSpPr>
          <p:cNvPr id="2" name="Title 1"/>
          <p:cNvSpPr txBox="1">
            <a:spLocks noGrp="1"/>
          </p:cNvSpPr>
          <p:nvPr>
            <p:ph type="title"/>
          </p:nvPr>
        </p:nvSpPr>
        <p:spPr>
          <a:xfrm>
            <a:off x="628650" y="365129"/>
            <a:ext cx="8254096" cy="510088"/>
          </a:xfrm>
        </p:spPr>
        <p:txBody>
          <a:bodyPr>
            <a:noAutofit/>
          </a:bodyPr>
          <a:lstStyle>
            <a:lvl1pPr>
              <a:defRPr b="1">
                <a:ea typeface="Arial Unicode MS" pitchFamily="34"/>
                <a:cs typeface="Arial Unicode MS" pitchFamily="34"/>
              </a:defRPr>
            </a:lvl1pPr>
          </a:lstStyle>
          <a:p>
            <a:pPr lvl="0"/>
            <a:r>
              <a:rPr lang="es-ES"/>
              <a:t>Haga clic para modificar el estilo de título del patrón</a:t>
            </a:r>
            <a:endParaRPr lang="en-US"/>
          </a:p>
        </p:txBody>
      </p:sp>
      <p:sp>
        <p:nvSpPr>
          <p:cNvPr id="3" name="Rectángulo 6"/>
          <p:cNvSpPr/>
          <p:nvPr/>
        </p:nvSpPr>
        <p:spPr>
          <a:xfrm>
            <a:off x="0" y="365129"/>
            <a:ext cx="535573" cy="510088"/>
          </a:xfrm>
          <a:prstGeom prst="rect">
            <a:avLst/>
          </a:prstGeom>
          <a:solidFill>
            <a:srgbClr val="B8EA0F"/>
          </a:solidFill>
          <a:ln cap="flat">
            <a:noFill/>
            <a:prstDash val="solid"/>
          </a:ln>
        </p:spPr>
        <p:txBody>
          <a:bodyPr vert="horz" wrap="square" lIns="0" tIns="0" rIns="0" bIns="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2400" b="0" i="0" u="none" strike="noStrike" kern="1200" cap="none" spc="0" baseline="0">
                <a:solidFill>
                  <a:srgbClr val="FFFFFF"/>
                </a:solidFill>
                <a:uFillTx/>
                <a:latin typeface="Consolas" pitchFamily="49"/>
              </a:rPr>
              <a:t>&lt;/&gt;</a:t>
            </a:r>
          </a:p>
        </p:txBody>
      </p:sp>
      <p:pic>
        <p:nvPicPr>
          <p:cNvPr id="4" name="Imagen 8"/>
          <p:cNvPicPr>
            <a:picLocks noChangeAspect="1"/>
          </p:cNvPicPr>
          <p:nvPr/>
        </p:nvPicPr>
        <p:blipFill>
          <a:blip r:embed="rId2"/>
          <a:stretch>
            <a:fillRect/>
          </a:stretch>
        </p:blipFill>
        <p:spPr>
          <a:xfrm>
            <a:off x="7429408" y="6320652"/>
            <a:ext cx="1453338" cy="392643"/>
          </a:xfrm>
          <a:prstGeom prst="rect">
            <a:avLst/>
          </a:prstGeom>
          <a:noFill/>
          <a:ln cap="flat">
            <a:noFill/>
          </a:ln>
        </p:spPr>
      </p:pic>
      <p:sp>
        <p:nvSpPr>
          <p:cNvPr id="5" name="Rectángulo 9"/>
          <p:cNvSpPr/>
          <p:nvPr/>
        </p:nvSpPr>
        <p:spPr>
          <a:xfrm>
            <a:off x="0" y="-1033"/>
            <a:ext cx="9144000" cy="35999"/>
          </a:xfrm>
          <a:prstGeom prst="rect">
            <a:avLst/>
          </a:prstGeom>
          <a:solidFill>
            <a:srgbClr val="B8EA0F"/>
          </a:solidFill>
          <a:ln w="12701" cap="flat">
            <a:solidFill>
              <a:srgbClr val="86AC08"/>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a:solidFill>
                <a:srgbClr val="FFFFFF"/>
              </a:solidFill>
              <a:uFillTx/>
              <a:latin typeface="Calibri"/>
            </a:endParaRPr>
          </a:p>
        </p:txBody>
      </p:sp>
      <p:sp>
        <p:nvSpPr>
          <p:cNvPr id="6" name="Shape 130"/>
          <p:cNvSpPr/>
          <p:nvPr/>
        </p:nvSpPr>
        <p:spPr>
          <a:xfrm>
            <a:off x="0" y="6578559"/>
            <a:ext cx="9144000" cy="279440"/>
          </a:xfrm>
          <a:prstGeom prst="rect">
            <a:avLst/>
          </a:prstGeom>
          <a:noFill/>
          <a:ln cap="flat">
            <a:noFill/>
            <a:prstDash val="solid"/>
          </a:ln>
        </p:spPr>
        <p:txBody>
          <a:bodyPr vert="horz" wrap="square" lIns="50804" tIns="50804" rIns="50804" bIns="50804" anchor="b" anchorCtr="1" compatLnSpc="1">
            <a:normAutofit/>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7F7F7F"/>
                </a:solidFill>
                <a:uFillTx/>
                <a:latin typeface="Helvetica Light"/>
                <a:ea typeface="Helvetica Light"/>
                <a:cs typeface="Helvetica Light"/>
              </a:rPr>
              <a:t>Info</a:t>
            </a:r>
            <a:r>
              <a:rPr lang="es-ES" sz="1400" b="0" i="0" u="none" strike="noStrike" kern="1200" cap="none" spc="0" baseline="0" dirty="0">
                <a:solidFill>
                  <a:srgbClr val="7F7F7F"/>
                </a:solidFill>
                <a:uFillTx/>
                <a:latin typeface="Helvetica Light"/>
                <a:ea typeface="Helvetica Light"/>
                <a:cs typeface="Helvetica Light"/>
              </a:rPr>
              <a:t> 2018 – www.devacademy.es</a:t>
            </a:r>
            <a:endParaRPr lang="es-ES" sz="1400" b="0" i="0" u="sng" strike="noStrike" kern="1200" cap="none" spc="0" baseline="0" dirty="0">
              <a:solidFill>
                <a:srgbClr val="7F7F7F"/>
              </a:solidFill>
              <a:uFillTx/>
              <a:latin typeface="Helvetica Light"/>
              <a:ea typeface="Helvetica Light"/>
              <a:cs typeface="Helvetica Light"/>
            </a:endParaRPr>
          </a:p>
        </p:txBody>
      </p:sp>
      <p:sp>
        <p:nvSpPr>
          <p:cNvPr id="7" name="Marcador de contenido 2"/>
          <p:cNvSpPr txBox="1">
            <a:spLocks noGrp="1"/>
          </p:cNvSpPr>
          <p:nvPr>
            <p:ph idx="4294967295"/>
          </p:nvPr>
        </p:nvSpPr>
        <p:spPr>
          <a:xfrm>
            <a:off x="628650" y="1018906"/>
            <a:ext cx="8254096" cy="5158057"/>
          </a:xfrm>
        </p:spPr>
        <p:txBody>
          <a:bodyPr/>
          <a:lstStyle>
            <a:lvl1pPr marL="0" indent="0" algn="just">
              <a:buNone/>
              <a:defRPr lang="pt-BR" sz="1800">
                <a:latin typeface="Calibri Light"/>
                <a:cs typeface="Century Gothic"/>
              </a:defRPr>
            </a:lvl1pPr>
          </a:lstStyle>
          <a:p>
            <a:pPr lvl="0"/>
            <a:r>
              <a:rPr lang="pt-BR"/>
              <a:t>texto texto texto texto texto texto texto texto texto texto texto texto texto texto texto texto texto texto texto texto texto texto texto texto texto texto texto texto texto texto texto texto texto texto texto texto texto texto texto texto texto texto texto texto texto texto texto texto texto texto texto texto texto texto</a:t>
            </a:r>
          </a:p>
        </p:txBody>
      </p:sp>
    </p:spTree>
    <p:extLst>
      <p:ext uri="{BB962C8B-B14F-4D97-AF65-F5344CB8AC3E}">
        <p14:creationId xmlns:p14="http://schemas.microsoft.com/office/powerpoint/2010/main" val="208906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1">
    <p:spTree>
      <p:nvGrpSpPr>
        <p:cNvPr id="1" name=""/>
        <p:cNvGrpSpPr/>
        <p:nvPr/>
      </p:nvGrpSpPr>
      <p:grpSpPr>
        <a:xfrm>
          <a:off x="0" y="0"/>
          <a:ext cx="0" cy="0"/>
          <a:chOff x="0" y="0"/>
          <a:chExt cx="0" cy="0"/>
        </a:xfrm>
      </p:grpSpPr>
      <p:sp>
        <p:nvSpPr>
          <p:cNvPr id="2" name="Título 1"/>
          <p:cNvSpPr txBox="1">
            <a:spLocks noGrp="1"/>
          </p:cNvSpPr>
          <p:nvPr>
            <p:ph type="title"/>
          </p:nvPr>
        </p:nvSpPr>
        <p:spPr>
          <a:xfrm>
            <a:off x="628650" y="2906328"/>
            <a:ext cx="7886700" cy="1045342"/>
          </a:xfrm>
        </p:spPr>
        <p:txBody>
          <a:bodyPr anchorCtr="1">
            <a:noAutofit/>
          </a:bodyPr>
          <a:lstStyle>
            <a:lvl1pPr algn="ctr">
              <a:defRPr sz="4000" i="1">
                <a:solidFill>
                  <a:srgbClr val="7F7F7F"/>
                </a:solidFill>
                <a:latin typeface="Consolas" pitchFamily="49"/>
              </a:defRPr>
            </a:lvl1pPr>
          </a:lstStyle>
          <a:p>
            <a:pPr lvl="0"/>
            <a:r>
              <a:rPr lang="es-ES"/>
              <a:t>Una cita</a:t>
            </a:r>
          </a:p>
        </p:txBody>
      </p:sp>
      <p:sp>
        <p:nvSpPr>
          <p:cNvPr id="4" name="Shape 130"/>
          <p:cNvSpPr/>
          <p:nvPr/>
        </p:nvSpPr>
        <p:spPr>
          <a:xfrm>
            <a:off x="0" y="6578559"/>
            <a:ext cx="9144000" cy="279440"/>
          </a:xfrm>
          <a:prstGeom prst="rect">
            <a:avLst/>
          </a:prstGeom>
          <a:noFill/>
          <a:ln cap="flat">
            <a:noFill/>
            <a:prstDash val="solid"/>
          </a:ln>
        </p:spPr>
        <p:txBody>
          <a:bodyPr vert="horz" wrap="square" lIns="50804" tIns="50804" rIns="50804" bIns="50804" anchor="b" anchorCtr="1" compatLnSpc="1">
            <a:normAutofit/>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7F7F7F"/>
                </a:solidFill>
                <a:uFillTx/>
                <a:latin typeface="Helvetica Light"/>
                <a:ea typeface="Helvetica Light"/>
                <a:cs typeface="Helvetica Light"/>
              </a:rPr>
              <a:t>Info</a:t>
            </a:r>
            <a:r>
              <a:rPr lang="es-ES" sz="1400" b="0" i="0" u="none" strike="noStrike" kern="1200" cap="none" spc="0" baseline="0" dirty="0">
                <a:solidFill>
                  <a:srgbClr val="7F7F7F"/>
                </a:solidFill>
                <a:uFillTx/>
                <a:latin typeface="Helvetica Light"/>
                <a:ea typeface="Helvetica Light"/>
                <a:cs typeface="Helvetica Light"/>
              </a:rPr>
              <a:t> 2018 – www.devacademy.es</a:t>
            </a:r>
            <a:endParaRPr lang="es-ES" sz="1400" b="0" i="0" u="sng" strike="noStrike" kern="1200" cap="none" spc="0" baseline="0" dirty="0">
              <a:solidFill>
                <a:srgbClr val="7F7F7F"/>
              </a:solidFill>
              <a:uFillTx/>
              <a:latin typeface="Helvetica Light"/>
              <a:ea typeface="Helvetica Light"/>
              <a:cs typeface="Helvetica Light"/>
            </a:endParaRPr>
          </a:p>
        </p:txBody>
      </p:sp>
      <p:pic>
        <p:nvPicPr>
          <p:cNvPr id="7" name="Imagen 8">
            <a:extLst>
              <a:ext uri="{FF2B5EF4-FFF2-40B4-BE49-F238E27FC236}">
                <a16:creationId xmlns:a16="http://schemas.microsoft.com/office/drawing/2014/main" id="{F1CB33AE-1727-4923-9F16-2D206E08CA7B}"/>
              </a:ext>
            </a:extLst>
          </p:cNvPr>
          <p:cNvPicPr>
            <a:picLocks noChangeAspect="1"/>
          </p:cNvPicPr>
          <p:nvPr userDrawn="1"/>
        </p:nvPicPr>
        <p:blipFill>
          <a:blip r:embed="rId2"/>
          <a:stretch>
            <a:fillRect/>
          </a:stretch>
        </p:blipFill>
        <p:spPr>
          <a:xfrm>
            <a:off x="2739842" y="1426866"/>
            <a:ext cx="3321324" cy="897310"/>
          </a:xfrm>
          <a:prstGeom prst="rect">
            <a:avLst/>
          </a:prstGeom>
          <a:noFill/>
          <a:ln cap="flat">
            <a:noFill/>
          </a:ln>
        </p:spPr>
      </p:pic>
    </p:spTree>
    <p:extLst>
      <p:ext uri="{BB962C8B-B14F-4D97-AF65-F5344CB8AC3E}">
        <p14:creationId xmlns:p14="http://schemas.microsoft.com/office/powerpoint/2010/main" val="168801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1">
    <p:spTree>
      <p:nvGrpSpPr>
        <p:cNvPr id="1" name=""/>
        <p:cNvGrpSpPr/>
        <p:nvPr/>
      </p:nvGrpSpPr>
      <p:grpSpPr>
        <a:xfrm>
          <a:off x="0" y="0"/>
          <a:ext cx="0" cy="0"/>
          <a:chOff x="0" y="0"/>
          <a:chExt cx="0" cy="0"/>
        </a:xfrm>
      </p:grpSpPr>
      <p:pic>
        <p:nvPicPr>
          <p:cNvPr id="2" name="Imagen 7"/>
          <p:cNvPicPr>
            <a:picLocks noChangeAspect="1"/>
          </p:cNvPicPr>
          <p:nvPr/>
        </p:nvPicPr>
        <p:blipFill>
          <a:blip r:embed="rId2"/>
          <a:srcRect l="-1156" r="77762"/>
          <a:stretch>
            <a:fillRect/>
          </a:stretch>
        </p:blipFill>
        <p:spPr>
          <a:xfrm>
            <a:off x="4766063" y="1023369"/>
            <a:ext cx="4377936" cy="5055763"/>
          </a:xfrm>
          <a:prstGeom prst="rect">
            <a:avLst/>
          </a:prstGeom>
          <a:noFill/>
          <a:ln cap="flat">
            <a:noFill/>
          </a:ln>
        </p:spPr>
      </p:pic>
      <p:sp>
        <p:nvSpPr>
          <p:cNvPr id="3" name="Rectángulo 10"/>
          <p:cNvSpPr/>
          <p:nvPr/>
        </p:nvSpPr>
        <p:spPr>
          <a:xfrm>
            <a:off x="4288471" y="890305"/>
            <a:ext cx="4855528" cy="5321899"/>
          </a:xfrm>
          <a:prstGeom prst="rect">
            <a:avLst/>
          </a:prstGeom>
          <a:solidFill>
            <a:srgbClr val="FFFFFF">
              <a:alpha val="92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a:solidFill>
                <a:srgbClr val="FFFFFF"/>
              </a:solidFill>
              <a:uFillTx/>
              <a:latin typeface="Calibri"/>
            </a:endParaRPr>
          </a:p>
        </p:txBody>
      </p:sp>
      <p:sp>
        <p:nvSpPr>
          <p:cNvPr id="4" name="Título 1"/>
          <p:cNvSpPr txBox="1">
            <a:spLocks noGrp="1"/>
          </p:cNvSpPr>
          <p:nvPr>
            <p:ph type="title"/>
          </p:nvPr>
        </p:nvSpPr>
        <p:spPr>
          <a:xfrm>
            <a:off x="628650" y="2906328"/>
            <a:ext cx="7886700" cy="1045342"/>
          </a:xfrm>
        </p:spPr>
        <p:txBody>
          <a:bodyPr anchorCtr="1">
            <a:noAutofit/>
          </a:bodyPr>
          <a:lstStyle>
            <a:lvl1pPr algn="ctr">
              <a:defRPr sz="4000" i="1">
                <a:solidFill>
                  <a:srgbClr val="7F7F7F"/>
                </a:solidFill>
                <a:latin typeface="Consolas" pitchFamily="49"/>
              </a:defRPr>
            </a:lvl1pPr>
          </a:lstStyle>
          <a:p>
            <a:pPr lvl="0"/>
            <a:r>
              <a:rPr lang="es-ES"/>
              <a:t>Una cita</a:t>
            </a:r>
          </a:p>
        </p:txBody>
      </p:sp>
      <p:sp>
        <p:nvSpPr>
          <p:cNvPr id="6" name="Shape 130"/>
          <p:cNvSpPr/>
          <p:nvPr/>
        </p:nvSpPr>
        <p:spPr>
          <a:xfrm>
            <a:off x="0" y="6578559"/>
            <a:ext cx="9144000" cy="279440"/>
          </a:xfrm>
          <a:prstGeom prst="rect">
            <a:avLst/>
          </a:prstGeom>
          <a:noFill/>
          <a:ln cap="flat">
            <a:noFill/>
            <a:prstDash val="solid"/>
          </a:ln>
        </p:spPr>
        <p:txBody>
          <a:bodyPr vert="horz" wrap="square" lIns="50804" tIns="50804" rIns="50804" bIns="50804" anchor="b" anchorCtr="1" compatLnSpc="1">
            <a:normAutofit/>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7F7F7F"/>
                </a:solidFill>
                <a:uFillTx/>
                <a:latin typeface="Helvetica Light"/>
                <a:ea typeface="Helvetica Light"/>
                <a:cs typeface="Helvetica Light"/>
              </a:rPr>
              <a:t>Info</a:t>
            </a:r>
            <a:r>
              <a:rPr lang="es-ES" sz="1400" b="0" i="0" u="none" strike="noStrike" kern="1200" cap="none" spc="0" baseline="0" dirty="0">
                <a:solidFill>
                  <a:srgbClr val="7F7F7F"/>
                </a:solidFill>
                <a:uFillTx/>
                <a:latin typeface="Helvetica Light"/>
                <a:ea typeface="Helvetica Light"/>
                <a:cs typeface="Helvetica Light"/>
              </a:rPr>
              <a:t> 2018 – www.devacademy.es</a:t>
            </a:r>
            <a:endParaRPr lang="es-ES" sz="1400" b="0" i="0" u="sng" strike="noStrike" kern="1200" cap="none" spc="0" baseline="0" dirty="0">
              <a:solidFill>
                <a:srgbClr val="7F7F7F"/>
              </a:solidFill>
              <a:uFillTx/>
              <a:latin typeface="Helvetica Light"/>
              <a:ea typeface="Helvetica Light"/>
              <a:cs typeface="Helvetica Light"/>
            </a:endParaRPr>
          </a:p>
        </p:txBody>
      </p:sp>
      <p:pic>
        <p:nvPicPr>
          <p:cNvPr id="10" name="Imagen 8">
            <a:extLst>
              <a:ext uri="{FF2B5EF4-FFF2-40B4-BE49-F238E27FC236}">
                <a16:creationId xmlns:a16="http://schemas.microsoft.com/office/drawing/2014/main" id="{F9D04CDE-E49B-41BB-A664-6386F5AD9F26}"/>
              </a:ext>
            </a:extLst>
          </p:cNvPr>
          <p:cNvPicPr>
            <a:picLocks noChangeAspect="1"/>
          </p:cNvPicPr>
          <p:nvPr userDrawn="1"/>
        </p:nvPicPr>
        <p:blipFill>
          <a:blip r:embed="rId2"/>
          <a:stretch>
            <a:fillRect/>
          </a:stretch>
        </p:blipFill>
        <p:spPr>
          <a:xfrm>
            <a:off x="2739842" y="1426866"/>
            <a:ext cx="3321324" cy="897310"/>
          </a:xfrm>
          <a:prstGeom prst="rect">
            <a:avLst/>
          </a:prstGeom>
          <a:noFill/>
          <a:ln cap="flat">
            <a:noFill/>
          </a:ln>
        </p:spPr>
      </p:pic>
    </p:spTree>
    <p:extLst>
      <p:ext uri="{BB962C8B-B14F-4D97-AF65-F5344CB8AC3E}">
        <p14:creationId xmlns:p14="http://schemas.microsoft.com/office/powerpoint/2010/main" val="29608976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ote2">
    <p:bg>
      <p:bgPr>
        <a:solidFill>
          <a:srgbClr val="B8EA0F"/>
        </a:solidFill>
        <a:effectLst/>
      </p:bgPr>
    </p:bg>
    <p:spTree>
      <p:nvGrpSpPr>
        <p:cNvPr id="1" name=""/>
        <p:cNvGrpSpPr/>
        <p:nvPr/>
      </p:nvGrpSpPr>
      <p:grpSpPr>
        <a:xfrm>
          <a:off x="0" y="0"/>
          <a:ext cx="0" cy="0"/>
          <a:chOff x="0" y="0"/>
          <a:chExt cx="0" cy="0"/>
        </a:xfrm>
      </p:grpSpPr>
      <p:pic>
        <p:nvPicPr>
          <p:cNvPr id="2" name="Imagen 7"/>
          <p:cNvPicPr>
            <a:picLocks noChangeAspect="1"/>
          </p:cNvPicPr>
          <p:nvPr/>
        </p:nvPicPr>
        <p:blipFill>
          <a:blip r:embed="rId2"/>
          <a:srcRect r="77283"/>
          <a:stretch>
            <a:fillRect/>
          </a:stretch>
        </p:blipFill>
        <p:spPr>
          <a:xfrm>
            <a:off x="4359731" y="584127"/>
            <a:ext cx="4784268" cy="5689735"/>
          </a:xfrm>
          <a:prstGeom prst="rect">
            <a:avLst/>
          </a:prstGeom>
          <a:noFill/>
          <a:ln cap="flat">
            <a:noFill/>
          </a:ln>
        </p:spPr>
      </p:pic>
      <p:sp>
        <p:nvSpPr>
          <p:cNvPr id="3" name="Rectángulo 8"/>
          <p:cNvSpPr/>
          <p:nvPr/>
        </p:nvSpPr>
        <p:spPr>
          <a:xfrm>
            <a:off x="1828800" y="317497"/>
            <a:ext cx="7315200" cy="5956365"/>
          </a:xfrm>
          <a:prstGeom prst="rect">
            <a:avLst/>
          </a:prstGeom>
          <a:solidFill>
            <a:srgbClr val="B8EA0F">
              <a:alpha val="86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a:solidFill>
                <a:srgbClr val="FFFFFF"/>
              </a:solidFill>
              <a:uFillTx/>
              <a:latin typeface="Calibri"/>
            </a:endParaRPr>
          </a:p>
        </p:txBody>
      </p:sp>
      <p:sp>
        <p:nvSpPr>
          <p:cNvPr id="4" name="Título 1"/>
          <p:cNvSpPr txBox="1">
            <a:spLocks noGrp="1"/>
          </p:cNvSpPr>
          <p:nvPr>
            <p:ph type="title"/>
          </p:nvPr>
        </p:nvSpPr>
        <p:spPr>
          <a:xfrm>
            <a:off x="628650" y="2906328"/>
            <a:ext cx="7886700" cy="1045342"/>
          </a:xfrm>
        </p:spPr>
        <p:txBody>
          <a:bodyPr anchorCtr="1">
            <a:noAutofit/>
          </a:bodyPr>
          <a:lstStyle>
            <a:lvl1pPr algn="ctr">
              <a:defRPr sz="4000" i="1">
                <a:solidFill>
                  <a:srgbClr val="FFFFFF"/>
                </a:solidFill>
                <a:latin typeface="Consolas" pitchFamily="49"/>
              </a:defRPr>
            </a:lvl1pPr>
          </a:lstStyle>
          <a:p>
            <a:pPr lvl="0"/>
            <a:r>
              <a:rPr lang="es-ES"/>
              <a:t>Una cita</a:t>
            </a:r>
          </a:p>
        </p:txBody>
      </p:sp>
      <p:sp>
        <p:nvSpPr>
          <p:cNvPr id="6" name="Shape 130"/>
          <p:cNvSpPr/>
          <p:nvPr/>
        </p:nvSpPr>
        <p:spPr>
          <a:xfrm>
            <a:off x="0" y="6578559"/>
            <a:ext cx="9144000" cy="279440"/>
          </a:xfrm>
          <a:prstGeom prst="rect">
            <a:avLst/>
          </a:prstGeom>
          <a:noFill/>
          <a:ln cap="flat">
            <a:noFill/>
            <a:prstDash val="solid"/>
          </a:ln>
        </p:spPr>
        <p:txBody>
          <a:bodyPr vert="horz" wrap="square" lIns="50804" tIns="50804" rIns="50804" bIns="50804" anchor="b" anchorCtr="1" compatLnSpc="1">
            <a:normAutofit/>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FFFFFF"/>
                </a:solidFill>
                <a:uFillTx/>
                <a:latin typeface="Helvetica Light"/>
                <a:ea typeface="Helvetica Light"/>
                <a:cs typeface="Helvetica Light"/>
              </a:rPr>
              <a:t>Info</a:t>
            </a:r>
            <a:r>
              <a:rPr lang="es-ES" sz="1400" b="0" i="0" u="none" strike="noStrike" kern="1200" cap="none" spc="0" baseline="0" dirty="0">
                <a:solidFill>
                  <a:srgbClr val="FFFFFF"/>
                </a:solidFill>
                <a:uFillTx/>
                <a:latin typeface="Helvetica Light"/>
                <a:ea typeface="Helvetica Light"/>
                <a:cs typeface="Helvetica Light"/>
              </a:rPr>
              <a:t> 2018 – www.devacademy.es</a:t>
            </a:r>
            <a:endParaRPr lang="es-ES" sz="1400" b="0" i="0" u="sng" strike="noStrike" kern="1200" cap="none" spc="0" baseline="0" dirty="0">
              <a:solidFill>
                <a:srgbClr val="FFFFFF"/>
              </a:solidFill>
              <a:uFillTx/>
              <a:latin typeface="Helvetica Light"/>
              <a:ea typeface="Helvetica Light"/>
              <a:cs typeface="Helvetica Light"/>
            </a:endParaRPr>
          </a:p>
        </p:txBody>
      </p:sp>
      <p:pic>
        <p:nvPicPr>
          <p:cNvPr id="7" name="Imagen 8">
            <a:extLst>
              <a:ext uri="{FF2B5EF4-FFF2-40B4-BE49-F238E27FC236}">
                <a16:creationId xmlns:a16="http://schemas.microsoft.com/office/drawing/2014/main" id="{A527E7E7-2359-497A-829B-238E87F70547}"/>
              </a:ext>
            </a:extLst>
          </p:cNvPr>
          <p:cNvPicPr>
            <a:picLocks noChangeAspect="1"/>
          </p:cNvPicPr>
          <p:nvPr userDrawn="1"/>
        </p:nvPicPr>
        <p:blipFill>
          <a:blip r:embed="rId3"/>
          <a:stretch>
            <a:fillRect/>
          </a:stretch>
        </p:blipFill>
        <p:spPr>
          <a:xfrm>
            <a:off x="2739842" y="1426866"/>
            <a:ext cx="3321324" cy="897310"/>
          </a:xfrm>
          <a:prstGeom prst="rect">
            <a:avLst/>
          </a:prstGeom>
          <a:noFill/>
          <a:ln cap="flat">
            <a:noFill/>
          </a:ln>
        </p:spPr>
      </p:pic>
    </p:spTree>
    <p:extLst>
      <p:ext uri="{BB962C8B-B14F-4D97-AF65-F5344CB8AC3E}">
        <p14:creationId xmlns:p14="http://schemas.microsoft.com/office/powerpoint/2010/main" val="25885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3">
    <p:bg>
      <p:bgPr>
        <a:solidFill>
          <a:srgbClr val="7F7F7F"/>
        </a:solidFill>
        <a:effectLst/>
      </p:bgPr>
    </p:bg>
    <p:spTree>
      <p:nvGrpSpPr>
        <p:cNvPr id="1" name=""/>
        <p:cNvGrpSpPr/>
        <p:nvPr/>
      </p:nvGrpSpPr>
      <p:grpSpPr>
        <a:xfrm>
          <a:off x="0" y="0"/>
          <a:ext cx="0" cy="0"/>
          <a:chOff x="0" y="0"/>
          <a:chExt cx="0" cy="0"/>
        </a:xfrm>
      </p:grpSpPr>
      <p:pic>
        <p:nvPicPr>
          <p:cNvPr id="2" name="Imagen 3"/>
          <p:cNvPicPr>
            <a:picLocks noChangeAspect="1"/>
          </p:cNvPicPr>
          <p:nvPr/>
        </p:nvPicPr>
        <p:blipFill>
          <a:blip r:embed="rId2"/>
          <a:srcRect r="77283"/>
          <a:stretch>
            <a:fillRect/>
          </a:stretch>
        </p:blipFill>
        <p:spPr>
          <a:xfrm>
            <a:off x="4359731" y="584127"/>
            <a:ext cx="4784268" cy="5689735"/>
          </a:xfrm>
          <a:prstGeom prst="rect">
            <a:avLst/>
          </a:prstGeom>
          <a:noFill/>
          <a:ln cap="flat">
            <a:noFill/>
          </a:ln>
        </p:spPr>
      </p:pic>
      <p:sp>
        <p:nvSpPr>
          <p:cNvPr id="3" name="Rectángulo 4"/>
          <p:cNvSpPr/>
          <p:nvPr/>
        </p:nvSpPr>
        <p:spPr>
          <a:xfrm>
            <a:off x="1828800" y="317497"/>
            <a:ext cx="7315200" cy="5956365"/>
          </a:xfrm>
          <a:prstGeom prst="rect">
            <a:avLst/>
          </a:prstGeom>
          <a:solidFill>
            <a:srgbClr val="7F7F7F">
              <a:alpha val="94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ES" sz="1800" b="0" i="0" u="none" strike="noStrike" kern="1200" cap="none" spc="0" baseline="0">
              <a:solidFill>
                <a:srgbClr val="FFFFFF"/>
              </a:solidFill>
              <a:uFillTx/>
              <a:latin typeface="Calibri"/>
            </a:endParaRPr>
          </a:p>
        </p:txBody>
      </p:sp>
      <p:sp>
        <p:nvSpPr>
          <p:cNvPr id="4" name="Título 1"/>
          <p:cNvSpPr txBox="1">
            <a:spLocks noGrp="1"/>
          </p:cNvSpPr>
          <p:nvPr>
            <p:ph type="title"/>
          </p:nvPr>
        </p:nvSpPr>
        <p:spPr>
          <a:xfrm>
            <a:off x="628650" y="2906328"/>
            <a:ext cx="7886700" cy="1045342"/>
          </a:xfrm>
        </p:spPr>
        <p:txBody>
          <a:bodyPr anchorCtr="1">
            <a:noAutofit/>
          </a:bodyPr>
          <a:lstStyle>
            <a:lvl1pPr algn="ctr">
              <a:defRPr sz="4000" i="1">
                <a:solidFill>
                  <a:srgbClr val="FFFFFF"/>
                </a:solidFill>
                <a:latin typeface="Consolas" pitchFamily="49"/>
              </a:defRPr>
            </a:lvl1pPr>
          </a:lstStyle>
          <a:p>
            <a:pPr lvl="0"/>
            <a:r>
              <a:rPr lang="es-ES"/>
              <a:t>Una cita </a:t>
            </a:r>
          </a:p>
        </p:txBody>
      </p:sp>
      <p:sp>
        <p:nvSpPr>
          <p:cNvPr id="6" name="Shape 130"/>
          <p:cNvSpPr/>
          <p:nvPr/>
        </p:nvSpPr>
        <p:spPr>
          <a:xfrm>
            <a:off x="0" y="6578559"/>
            <a:ext cx="9144000" cy="279440"/>
          </a:xfrm>
          <a:prstGeom prst="rect">
            <a:avLst/>
          </a:prstGeom>
          <a:noFill/>
          <a:ln cap="flat">
            <a:noFill/>
            <a:prstDash val="solid"/>
          </a:ln>
        </p:spPr>
        <p:txBody>
          <a:bodyPr vert="horz" wrap="square" lIns="50804" tIns="50804" rIns="50804" bIns="50804" anchor="b" anchorCtr="1" compatLnSpc="1">
            <a:normAutofit/>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FFFFFF"/>
                </a:solidFill>
                <a:uFillTx/>
                <a:latin typeface="Helvetica Light"/>
                <a:ea typeface="Helvetica Light"/>
                <a:cs typeface="Helvetica Light"/>
              </a:rPr>
              <a:t>Info</a:t>
            </a:r>
            <a:r>
              <a:rPr lang="es-ES" sz="1400" b="0" i="0" u="none" strike="noStrike" kern="1200" cap="none" spc="0" baseline="0" dirty="0">
                <a:solidFill>
                  <a:srgbClr val="FFFFFF"/>
                </a:solidFill>
                <a:uFillTx/>
                <a:latin typeface="Helvetica Light"/>
                <a:ea typeface="Helvetica Light"/>
                <a:cs typeface="Helvetica Light"/>
              </a:rPr>
              <a:t> 2018 – www.devacademy.es</a:t>
            </a:r>
            <a:endParaRPr lang="es-ES" sz="1400" b="0" i="0" u="sng" strike="noStrike" kern="1200" cap="none" spc="0" baseline="0" dirty="0">
              <a:solidFill>
                <a:srgbClr val="FFFFFF"/>
              </a:solidFill>
              <a:uFillTx/>
              <a:latin typeface="Helvetica Light"/>
              <a:ea typeface="Helvetica Light"/>
              <a:cs typeface="Helvetica Light"/>
            </a:endParaRPr>
          </a:p>
        </p:txBody>
      </p:sp>
      <p:pic>
        <p:nvPicPr>
          <p:cNvPr id="7" name="Imagen 8">
            <a:extLst>
              <a:ext uri="{FF2B5EF4-FFF2-40B4-BE49-F238E27FC236}">
                <a16:creationId xmlns:a16="http://schemas.microsoft.com/office/drawing/2014/main" id="{506814AF-B28F-4091-97AF-BCEDAE03F9B1}"/>
              </a:ext>
            </a:extLst>
          </p:cNvPr>
          <p:cNvPicPr>
            <a:picLocks noChangeAspect="1"/>
          </p:cNvPicPr>
          <p:nvPr userDrawn="1"/>
        </p:nvPicPr>
        <p:blipFill>
          <a:blip r:embed="rId3"/>
          <a:stretch>
            <a:fillRect/>
          </a:stretch>
        </p:blipFill>
        <p:spPr>
          <a:xfrm>
            <a:off x="2739842" y="1426866"/>
            <a:ext cx="3321324" cy="897310"/>
          </a:xfrm>
          <a:prstGeom prst="rect">
            <a:avLst/>
          </a:prstGeom>
          <a:noFill/>
          <a:ln cap="flat">
            <a:noFill/>
          </a:ln>
        </p:spPr>
      </p:pic>
    </p:spTree>
    <p:extLst>
      <p:ext uri="{BB962C8B-B14F-4D97-AF65-F5344CB8AC3E}">
        <p14:creationId xmlns:p14="http://schemas.microsoft.com/office/powerpoint/2010/main" val="1832496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co">
    <p:spTree>
      <p:nvGrpSpPr>
        <p:cNvPr id="1" name=""/>
        <p:cNvGrpSpPr/>
        <p:nvPr/>
      </p:nvGrpSpPr>
      <p:grpSpPr>
        <a:xfrm>
          <a:off x="0" y="0"/>
          <a:ext cx="0" cy="0"/>
          <a:chOff x="0" y="0"/>
          <a:chExt cx="0" cy="0"/>
        </a:xfrm>
      </p:grpSpPr>
      <p:sp>
        <p:nvSpPr>
          <p:cNvPr id="2" name="Shape 130"/>
          <p:cNvSpPr/>
          <p:nvPr/>
        </p:nvSpPr>
        <p:spPr>
          <a:xfrm>
            <a:off x="0" y="6578559"/>
            <a:ext cx="9144000" cy="279440"/>
          </a:xfrm>
          <a:prstGeom prst="rect">
            <a:avLst/>
          </a:prstGeom>
          <a:noFill/>
          <a:ln cap="flat">
            <a:noFill/>
            <a:prstDash val="solid"/>
          </a:ln>
        </p:spPr>
        <p:txBody>
          <a:bodyPr vert="horz" wrap="square" lIns="50804" tIns="50804" rIns="50804" bIns="50804" anchor="b" anchorCtr="1" compatLnSpc="1">
            <a:normAutofit/>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7F7F7F"/>
                </a:solidFill>
                <a:uFillTx/>
                <a:latin typeface="Helvetica Light"/>
                <a:ea typeface="Helvetica Light"/>
                <a:cs typeface="Helvetica Light"/>
              </a:rPr>
              <a:t>Info</a:t>
            </a:r>
            <a:r>
              <a:rPr lang="es-ES" sz="1400" b="0" i="0" u="none" strike="noStrike" kern="1200" cap="none" spc="0" baseline="0" dirty="0">
                <a:solidFill>
                  <a:srgbClr val="7F7F7F"/>
                </a:solidFill>
                <a:uFillTx/>
                <a:latin typeface="Helvetica Light"/>
                <a:ea typeface="Helvetica Light"/>
                <a:cs typeface="Helvetica Light"/>
              </a:rPr>
              <a:t> 2018 – www.devacademy.es</a:t>
            </a:r>
            <a:endParaRPr lang="es-ES" sz="1400" b="0" i="0" u="sng" strike="noStrike" kern="1200" cap="none" spc="0" baseline="0" dirty="0">
              <a:solidFill>
                <a:srgbClr val="7F7F7F"/>
              </a:solidFill>
              <a:uFillTx/>
              <a:latin typeface="Helvetica Light"/>
              <a:ea typeface="Helvetica Light"/>
              <a:cs typeface="Helvetica Light"/>
            </a:endParaRPr>
          </a:p>
        </p:txBody>
      </p:sp>
    </p:spTree>
    <p:extLst>
      <p:ext uri="{BB962C8B-B14F-4D97-AF65-F5344CB8AC3E}">
        <p14:creationId xmlns:p14="http://schemas.microsoft.com/office/powerpoint/2010/main" val="1360847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irma">
    <p:spTree>
      <p:nvGrpSpPr>
        <p:cNvPr id="1" name=""/>
        <p:cNvGrpSpPr/>
        <p:nvPr/>
      </p:nvGrpSpPr>
      <p:grpSpPr>
        <a:xfrm>
          <a:off x="0" y="0"/>
          <a:ext cx="0" cy="0"/>
          <a:chOff x="0" y="0"/>
          <a:chExt cx="0" cy="0"/>
        </a:xfrm>
      </p:grpSpPr>
      <p:sp>
        <p:nvSpPr>
          <p:cNvPr id="2" name="Shape 130"/>
          <p:cNvSpPr/>
          <p:nvPr/>
        </p:nvSpPr>
        <p:spPr>
          <a:xfrm>
            <a:off x="0" y="6578559"/>
            <a:ext cx="9144000" cy="279440"/>
          </a:xfrm>
          <a:prstGeom prst="rect">
            <a:avLst/>
          </a:prstGeom>
          <a:noFill/>
          <a:ln cap="flat">
            <a:noFill/>
            <a:prstDash val="solid"/>
          </a:ln>
        </p:spPr>
        <p:txBody>
          <a:bodyPr vert="horz" wrap="square" lIns="50804" tIns="50804" rIns="50804" bIns="50804" anchor="b" anchorCtr="1" compatLnSpc="1">
            <a:normAutofit/>
          </a:bodyPr>
          <a:lstStyle/>
          <a:p>
            <a:pPr marL="0" marR="0" lvl="0" indent="0" algn="ctr" defTabSz="274576" rtl="0" fontAlgn="auto" hangingPunct="1">
              <a:lnSpc>
                <a:spcPct val="80000"/>
              </a:lnSpc>
              <a:spcBef>
                <a:spcPts val="0"/>
              </a:spcBef>
              <a:spcAft>
                <a:spcPts val="0"/>
              </a:spcAft>
              <a:buNone/>
              <a:tabLst/>
              <a:defRPr sz="2000" b="0" i="0" u="none" strike="noStrike" kern="0" cap="none" spc="0" baseline="0">
                <a:solidFill>
                  <a:srgbClr val="8E8E8E"/>
                </a:solidFill>
                <a:uFillTx/>
                <a:latin typeface="Helvetica Light"/>
                <a:ea typeface="Helvetica Light"/>
                <a:cs typeface="Helvetica Light"/>
              </a:defRPr>
            </a:pPr>
            <a:r>
              <a:rPr lang="es-ES" sz="1400" b="0" i="0" u="none" strike="noStrike" kern="1200" cap="none" spc="0" baseline="0" dirty="0" err="1">
                <a:solidFill>
                  <a:srgbClr val="7F7F7F"/>
                </a:solidFill>
                <a:uFillTx/>
                <a:latin typeface="Helvetica Light"/>
                <a:ea typeface="Helvetica Light"/>
                <a:cs typeface="Helvetica Light"/>
              </a:rPr>
              <a:t>Info</a:t>
            </a:r>
            <a:r>
              <a:rPr lang="es-ES" sz="1400" b="0" i="0" u="none" strike="noStrike" kern="1200" cap="none" spc="0" baseline="0" dirty="0">
                <a:solidFill>
                  <a:srgbClr val="7F7F7F"/>
                </a:solidFill>
                <a:uFillTx/>
                <a:latin typeface="Helvetica Light"/>
                <a:ea typeface="Helvetica Light"/>
                <a:cs typeface="Helvetica Light"/>
              </a:rPr>
              <a:t> 2018 – www.devacademy.es</a:t>
            </a:r>
            <a:endParaRPr lang="es-ES" sz="1400" b="0" i="0" u="sng" strike="noStrike" kern="1200" cap="none" spc="0" baseline="0" dirty="0">
              <a:solidFill>
                <a:srgbClr val="7F7F7F"/>
              </a:solidFill>
              <a:uFillTx/>
              <a:latin typeface="Helvetica Light"/>
              <a:ea typeface="Helvetica Light"/>
              <a:cs typeface="Helvetica Light"/>
            </a:endParaRPr>
          </a:p>
        </p:txBody>
      </p:sp>
      <p:pic>
        <p:nvPicPr>
          <p:cNvPr id="3" name="Imagen 11"/>
          <p:cNvPicPr>
            <a:picLocks noChangeAspect="1"/>
          </p:cNvPicPr>
          <p:nvPr/>
        </p:nvPicPr>
        <p:blipFill>
          <a:blip r:embed="rId2"/>
          <a:stretch>
            <a:fillRect/>
          </a:stretch>
        </p:blipFill>
        <p:spPr>
          <a:xfrm>
            <a:off x="2558253" y="1719712"/>
            <a:ext cx="4027493" cy="1088090"/>
          </a:xfrm>
          <a:prstGeom prst="rect">
            <a:avLst/>
          </a:prstGeom>
          <a:noFill/>
          <a:ln cap="flat">
            <a:noFill/>
          </a:ln>
        </p:spPr>
      </p:pic>
      <p:sp>
        <p:nvSpPr>
          <p:cNvPr id="4" name="Subtitle 2"/>
          <p:cNvSpPr txBox="1">
            <a:spLocks noGrp="1"/>
          </p:cNvSpPr>
          <p:nvPr>
            <p:ph type="subTitle" idx="4294967295"/>
          </p:nvPr>
        </p:nvSpPr>
        <p:spPr>
          <a:xfrm>
            <a:off x="869274" y="3293741"/>
            <a:ext cx="7772400" cy="924120"/>
          </a:xfrm>
        </p:spPr>
        <p:txBody>
          <a:bodyPr anchor="ctr">
            <a:noAutofit/>
          </a:bodyPr>
          <a:lstStyle>
            <a:lvl1pPr marL="0" indent="0">
              <a:buNone/>
              <a:defRPr/>
            </a:lvl1pPr>
            <a:lvl2pPr marL="0" lvl="0" indent="0">
              <a:spcBef>
                <a:spcPts val="1000"/>
              </a:spcBef>
              <a:buNone/>
              <a:defRPr sz="2800"/>
            </a:lvl2pPr>
          </a:lstStyle>
          <a:p>
            <a:pPr lvl="0"/>
            <a:r>
              <a:rPr lang="es-ES"/>
              <a:t>Profesor: NOMBRE APELLIDO1 APELLIDO2</a:t>
            </a:r>
          </a:p>
          <a:p>
            <a:pPr lvl="0"/>
            <a:r>
              <a:rPr lang="es-ES"/>
              <a:t>Email: email@profesor.com</a:t>
            </a:r>
          </a:p>
        </p:txBody>
      </p:sp>
      <p:sp>
        <p:nvSpPr>
          <p:cNvPr id="5" name="Rectangle 1"/>
          <p:cNvSpPr/>
          <p:nvPr/>
        </p:nvSpPr>
        <p:spPr>
          <a:xfrm>
            <a:off x="4854476" y="5159922"/>
            <a:ext cx="3349172" cy="523220"/>
          </a:xfrm>
          <a:prstGeom prst="rect">
            <a:avLst/>
          </a:prstGeom>
          <a:noFill/>
          <a:ln cap="flat">
            <a:noFill/>
            <a:prstDash val="solid"/>
          </a:ln>
        </p:spPr>
        <p:txBody>
          <a:bodyPr vert="horz" wrap="square" lIns="91440" tIns="45720" rIns="91440" bIns="45720" anchor="t" anchorCtr="0" compatLnSpc="1">
            <a:spAutoFit/>
          </a:bodyPr>
          <a:lstStyle/>
          <a:p>
            <a:pPr algn="r"/>
            <a:r>
              <a:rPr lang="es-ES" sz="2800" b="0" i="0" kern="1200" dirty="0">
                <a:solidFill>
                  <a:schemeClr val="tx1">
                    <a:lumMod val="50000"/>
                    <a:lumOff val="50000"/>
                  </a:schemeClr>
                </a:solidFill>
                <a:effectLst/>
                <a:latin typeface="+mj-lt"/>
                <a:ea typeface="+mn-ea"/>
                <a:cs typeface="+mn-cs"/>
              </a:rPr>
              <a:t>687374918</a:t>
            </a:r>
          </a:p>
        </p:txBody>
      </p:sp>
      <p:pic>
        <p:nvPicPr>
          <p:cNvPr id="6" name="Picture 2" descr="https://cdn3.iconfinder.com/data/icons/picons-social/57/43-twitter-512.png"/>
          <p:cNvPicPr>
            <a:picLocks noChangeAspect="1"/>
          </p:cNvPicPr>
          <p:nvPr/>
        </p:nvPicPr>
        <p:blipFill>
          <a:blip r:embed="rId3"/>
          <a:srcRect/>
          <a:stretch>
            <a:fillRect/>
          </a:stretch>
        </p:blipFill>
        <p:spPr>
          <a:xfrm>
            <a:off x="8273683" y="5853751"/>
            <a:ext cx="359999" cy="359999"/>
          </a:xfrm>
          <a:prstGeom prst="rect">
            <a:avLst/>
          </a:prstGeom>
          <a:noFill/>
          <a:ln cap="flat">
            <a:noFill/>
          </a:ln>
        </p:spPr>
      </p:pic>
      <p:pic>
        <p:nvPicPr>
          <p:cNvPr id="7" name="Picture 6" descr="http://www.suelosteide.com/images/desktop/phone.png"/>
          <p:cNvPicPr>
            <a:picLocks noChangeAspect="1"/>
          </p:cNvPicPr>
          <p:nvPr/>
        </p:nvPicPr>
        <p:blipFill>
          <a:blip r:embed="rId4"/>
          <a:srcRect/>
          <a:stretch>
            <a:fillRect/>
          </a:stretch>
        </p:blipFill>
        <p:spPr>
          <a:xfrm>
            <a:off x="8281675" y="5276499"/>
            <a:ext cx="359999" cy="359999"/>
          </a:xfrm>
          <a:prstGeom prst="rect">
            <a:avLst/>
          </a:prstGeom>
          <a:noFill/>
          <a:ln cap="flat">
            <a:noFill/>
          </a:ln>
        </p:spPr>
      </p:pic>
      <p:pic>
        <p:nvPicPr>
          <p:cNvPr id="8" name="Picture 8" descr="http://static.wixstatic.com/media/5133be_b24ab82685b14e20bf20378c8f4742da.png"/>
          <p:cNvPicPr>
            <a:picLocks noChangeAspect="1"/>
          </p:cNvPicPr>
          <p:nvPr/>
        </p:nvPicPr>
        <p:blipFill>
          <a:blip r:embed="rId5"/>
          <a:srcRect/>
          <a:stretch>
            <a:fillRect/>
          </a:stretch>
        </p:blipFill>
        <p:spPr>
          <a:xfrm>
            <a:off x="8273683" y="4722793"/>
            <a:ext cx="359999" cy="359999"/>
          </a:xfrm>
          <a:prstGeom prst="rect">
            <a:avLst/>
          </a:prstGeom>
          <a:noFill/>
          <a:ln cap="flat">
            <a:noFill/>
          </a:ln>
        </p:spPr>
      </p:pic>
      <p:sp>
        <p:nvSpPr>
          <p:cNvPr id="9" name="Rectangle 1"/>
          <p:cNvSpPr/>
          <p:nvPr/>
        </p:nvSpPr>
        <p:spPr>
          <a:xfrm>
            <a:off x="4854476" y="4582671"/>
            <a:ext cx="3293065" cy="523219"/>
          </a:xfrm>
          <a:prstGeom prst="rect">
            <a:avLst/>
          </a:prstGeom>
          <a:noFill/>
          <a:ln cap="flat">
            <a:noFill/>
            <a:prstDash val="solid"/>
          </a:ln>
        </p:spPr>
        <p:txBody>
          <a:bodyPr vert="horz" wrap="square" lIns="91440" tIns="45720" rIns="91440" bIns="45720" anchor="t" anchorCtr="0" compatLnSpc="1">
            <a:sp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2800" b="0" i="0" u="none" strike="noStrike" kern="1200" cap="none" spc="0" baseline="0" dirty="0">
                <a:solidFill>
                  <a:srgbClr val="7F7F7F"/>
                </a:solidFill>
                <a:uFillTx/>
                <a:latin typeface="Calibri Light"/>
                <a:cs typeface="Century Gothic"/>
              </a:rPr>
              <a:t>info@devacademy.es</a:t>
            </a:r>
          </a:p>
        </p:txBody>
      </p:sp>
      <p:sp>
        <p:nvSpPr>
          <p:cNvPr id="10" name="Rectangle 1"/>
          <p:cNvSpPr/>
          <p:nvPr/>
        </p:nvSpPr>
        <p:spPr>
          <a:xfrm>
            <a:off x="4798368" y="5690530"/>
            <a:ext cx="3349172" cy="523220"/>
          </a:xfrm>
          <a:prstGeom prst="rect">
            <a:avLst/>
          </a:prstGeom>
          <a:noFill/>
          <a:ln cap="flat">
            <a:noFill/>
            <a:prstDash val="solid"/>
          </a:ln>
        </p:spPr>
        <p:txBody>
          <a:bodyPr vert="horz" wrap="square" lIns="91440" tIns="45720" rIns="91440" bIns="45720" anchor="t" anchorCtr="0" compatLnSpc="1">
            <a:sp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2800" b="0" i="0" u="none" strike="noStrike" kern="1200" cap="none" spc="0" baseline="0" dirty="0">
                <a:solidFill>
                  <a:srgbClr val="7F7F7F"/>
                </a:solidFill>
                <a:uFillTx/>
                <a:latin typeface="Calibri Light"/>
                <a:cs typeface="Century Gothic"/>
              </a:rPr>
              <a:t>@</a:t>
            </a:r>
            <a:r>
              <a:rPr lang="es-ES" sz="2800" b="0" i="0" u="none" strike="noStrike" kern="1200" cap="none" spc="0" baseline="0" dirty="0" err="1">
                <a:solidFill>
                  <a:srgbClr val="7F7F7F"/>
                </a:solidFill>
                <a:uFillTx/>
                <a:latin typeface="Calibri Light"/>
                <a:cs typeface="Century Gothic"/>
              </a:rPr>
              <a:t>DevAcademyES</a:t>
            </a:r>
            <a:endParaRPr lang="es-ES" sz="2000" b="0" i="0" u="none" strike="noStrike" kern="1200" cap="none" spc="0" baseline="0" dirty="0">
              <a:solidFill>
                <a:srgbClr val="7F7F7F"/>
              </a:solidFill>
              <a:uFillTx/>
              <a:latin typeface="Calibri Light"/>
              <a:cs typeface="Century Gothic"/>
            </a:endParaRPr>
          </a:p>
        </p:txBody>
      </p:sp>
    </p:spTree>
    <p:extLst>
      <p:ext uri="{BB962C8B-B14F-4D97-AF65-F5344CB8AC3E}">
        <p14:creationId xmlns:p14="http://schemas.microsoft.com/office/powerpoint/2010/main" val="17372124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0" y="365129"/>
            <a:ext cx="7886700" cy="510088"/>
          </a:xfrm>
          <a:prstGeom prst="rect">
            <a:avLst/>
          </a:prstGeom>
          <a:noFill/>
          <a:ln>
            <a:noFill/>
          </a:ln>
        </p:spPr>
        <p:txBody>
          <a:bodyPr vert="horz" wrap="square" lIns="91440" tIns="45720" rIns="91440" bIns="45720" anchor="ctr" anchorCtr="0" compatLnSpc="1">
            <a:normAutofit/>
          </a:bodyPr>
          <a:lstStyle/>
          <a:p>
            <a:pPr lvl="0"/>
            <a:r>
              <a:rPr lang="es-ES"/>
              <a:t>Haga clic para modificar el estilo de título del patrón</a:t>
            </a:r>
            <a:endParaRPr lang="en-US"/>
          </a:p>
        </p:txBody>
      </p:sp>
      <p:sp>
        <p:nvSpPr>
          <p:cNvPr id="3" name="Text Placeholder 2"/>
          <p:cNvSpPr txBox="1">
            <a:spLocks noGrp="1"/>
          </p:cNvSpPr>
          <p:nvPr>
            <p:ph type="body" idx="1"/>
          </p:nvPr>
        </p:nvSpPr>
        <p:spPr>
          <a:xfrm>
            <a:off x="628650" y="1018906"/>
            <a:ext cx="7886700" cy="5158057"/>
          </a:xfrm>
          <a:prstGeom prst="rect">
            <a:avLst/>
          </a:prstGeom>
          <a:noFill/>
          <a:ln>
            <a:noFill/>
          </a:ln>
        </p:spPr>
        <p:txBody>
          <a:bodyPr vert="horz" wrap="square" lIns="91440" tIns="45720" rIns="91440" bIns="45720" anchor="t" anchorCtr="0" compatLnSpc="1">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s-ES" sz="2800" b="0" i="0" u="none" strike="noStrike" kern="1200" cap="none" spc="0" baseline="0">
          <a:solidFill>
            <a:srgbClr val="B8EA0F"/>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ítulo 1"/>
          <p:cNvSpPr txBox="1">
            <a:spLocks noGrp="1"/>
          </p:cNvSpPr>
          <p:nvPr>
            <p:ph type="ctrTitle"/>
          </p:nvPr>
        </p:nvSpPr>
        <p:spPr>
          <a:xfrm>
            <a:off x="877888" y="4981806"/>
            <a:ext cx="7772400" cy="364635"/>
          </a:xfrm>
        </p:spPr>
        <p:txBody>
          <a:bodyPr/>
          <a:lstStyle/>
          <a:p>
            <a:r>
              <a:rPr lang="es-ES" dirty="0">
                <a:cs typeface="Calibri Light"/>
              </a:rPr>
              <a:t>Servicios de aplicación en AWS (API Gateway, SQS, SNS)</a:t>
            </a:r>
          </a:p>
        </p:txBody>
      </p:sp>
      <p:pic>
        <p:nvPicPr>
          <p:cNvPr id="10" name="Imagen 10">
            <a:extLst>
              <a:ext uri="{FF2B5EF4-FFF2-40B4-BE49-F238E27FC236}">
                <a16:creationId xmlns:a16="http://schemas.microsoft.com/office/drawing/2014/main" id="{E86A47F9-6968-40D4-B44F-F6292947CDED}"/>
              </a:ext>
            </a:extLst>
          </p:cNvPr>
          <p:cNvPicPr>
            <a:picLocks noChangeAspect="1"/>
          </p:cNvPicPr>
          <p:nvPr/>
        </p:nvPicPr>
        <p:blipFill>
          <a:blip r:embed="rId2"/>
          <a:stretch>
            <a:fillRect/>
          </a:stretch>
        </p:blipFill>
        <p:spPr>
          <a:xfrm>
            <a:off x="225731" y="554495"/>
            <a:ext cx="2743200" cy="1540476"/>
          </a:xfrm>
          <a:prstGeom prst="rect">
            <a:avLst/>
          </a:prstGeom>
        </p:spPr>
      </p:pic>
      <p:pic>
        <p:nvPicPr>
          <p:cNvPr id="4" name="Imagen 4">
            <a:extLst>
              <a:ext uri="{FF2B5EF4-FFF2-40B4-BE49-F238E27FC236}">
                <a16:creationId xmlns:a16="http://schemas.microsoft.com/office/drawing/2014/main" id="{BC1C09E6-E649-4148-A266-EA0B19309D49}"/>
              </a:ext>
            </a:extLst>
          </p:cNvPr>
          <p:cNvPicPr>
            <a:picLocks noChangeAspect="1"/>
          </p:cNvPicPr>
          <p:nvPr/>
        </p:nvPicPr>
        <p:blipFill>
          <a:blip r:embed="rId3"/>
          <a:stretch>
            <a:fillRect/>
          </a:stretch>
        </p:blipFill>
        <p:spPr>
          <a:xfrm>
            <a:off x="3013276" y="346276"/>
            <a:ext cx="2133600" cy="2133600"/>
          </a:xfrm>
          <a:prstGeom prst="rect">
            <a:avLst/>
          </a:prstGeom>
        </p:spPr>
      </p:pic>
      <p:pic>
        <p:nvPicPr>
          <p:cNvPr id="6" name="Imagen 6">
            <a:extLst>
              <a:ext uri="{FF2B5EF4-FFF2-40B4-BE49-F238E27FC236}">
                <a16:creationId xmlns:a16="http://schemas.microsoft.com/office/drawing/2014/main" id="{7CE06901-0B74-4066-80CF-8DC8F3C4C100}"/>
              </a:ext>
            </a:extLst>
          </p:cNvPr>
          <p:cNvPicPr>
            <a:picLocks noChangeAspect="1"/>
          </p:cNvPicPr>
          <p:nvPr/>
        </p:nvPicPr>
        <p:blipFill>
          <a:blip r:embed="rId4"/>
          <a:stretch>
            <a:fillRect/>
          </a:stretch>
        </p:blipFill>
        <p:spPr>
          <a:xfrm>
            <a:off x="7200491" y="725362"/>
            <a:ext cx="1508568" cy="1519998"/>
          </a:xfrm>
          <a:prstGeom prst="rect">
            <a:avLst/>
          </a:prstGeom>
        </p:spPr>
      </p:pic>
      <p:pic>
        <p:nvPicPr>
          <p:cNvPr id="8" name="Imagen 8" descr="Imagen que contiene material de construcción&#10;&#10;Descripción generada con confianza alta">
            <a:extLst>
              <a:ext uri="{FF2B5EF4-FFF2-40B4-BE49-F238E27FC236}">
                <a16:creationId xmlns:a16="http://schemas.microsoft.com/office/drawing/2014/main" id="{C5625BE6-482E-41AD-A53B-DCBDC51C8D1B}"/>
              </a:ext>
            </a:extLst>
          </p:cNvPr>
          <p:cNvPicPr>
            <a:picLocks noChangeAspect="1"/>
          </p:cNvPicPr>
          <p:nvPr/>
        </p:nvPicPr>
        <p:blipFill>
          <a:blip r:embed="rId5"/>
          <a:stretch>
            <a:fillRect/>
          </a:stretch>
        </p:blipFill>
        <p:spPr>
          <a:xfrm>
            <a:off x="5073127" y="552691"/>
            <a:ext cx="1865453" cy="1875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8">
            <a:extLst>
              <a:ext uri="{FF2B5EF4-FFF2-40B4-BE49-F238E27FC236}">
                <a16:creationId xmlns:a16="http://schemas.microsoft.com/office/drawing/2014/main" id="{84175D78-682C-490B-B368-AEAEA4E0AD4A}"/>
              </a:ext>
            </a:extLst>
          </p:cNvPr>
          <p:cNvPicPr>
            <a:picLocks noGrp="1" noChangeAspect="1"/>
          </p:cNvPicPr>
          <p:nvPr>
            <p:ph idx="1"/>
          </p:nvPr>
        </p:nvPicPr>
        <p:blipFill>
          <a:blip r:embed="rId3"/>
          <a:stretch>
            <a:fillRect/>
          </a:stretch>
        </p:blipFill>
        <p:spPr>
          <a:xfrm>
            <a:off x="-47176" y="-32461"/>
            <a:ext cx="9277798" cy="7067879"/>
          </a:xfrm>
          <a:prstGeom prst="rect">
            <a:avLst/>
          </a:prstGeom>
        </p:spPr>
      </p:pic>
    </p:spTree>
    <p:extLst>
      <p:ext uri="{BB962C8B-B14F-4D97-AF65-F5344CB8AC3E}">
        <p14:creationId xmlns:p14="http://schemas.microsoft.com/office/powerpoint/2010/main" val="101849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Consejos  - API Gateway</a:t>
            </a:r>
            <a:endParaRPr lang="es-ES" dirty="0"/>
          </a:p>
        </p:txBody>
      </p:sp>
      <p:sp>
        <p:nvSpPr>
          <p:cNvPr id="7" name="Marcador de contenido 2">
            <a:extLst>
              <a:ext uri="{FF2B5EF4-FFF2-40B4-BE49-F238E27FC236}">
                <a16:creationId xmlns:a16="http://schemas.microsoft.com/office/drawing/2014/main" id="{8B6BBDF3-4421-4170-B142-57172379E367}"/>
              </a:ext>
            </a:extLst>
          </p:cNvPr>
          <p:cNvSpPr txBox="1">
            <a:spLocks/>
          </p:cNvSpPr>
          <p:nvPr/>
        </p:nvSpPr>
        <p:spPr>
          <a:xfrm>
            <a:off x="552132" y="1210203"/>
            <a:ext cx="7976715" cy="5154492"/>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s-ES" sz="1800" dirty="0"/>
              <a:t>Es compatible con </a:t>
            </a:r>
            <a:r>
              <a:rPr lang="es-ES" sz="1800" dirty="0" err="1"/>
              <a:t>OpenApi</a:t>
            </a:r>
            <a:r>
              <a:rPr lang="es-ES" sz="1800" dirty="0"/>
              <a:t> (</a:t>
            </a:r>
            <a:r>
              <a:rPr lang="es-ES" sz="1800" dirty="0" err="1"/>
              <a:t>Swagger</a:t>
            </a:r>
            <a:r>
              <a:rPr lang="es-ES" sz="1800" dirty="0"/>
              <a:t>)</a:t>
            </a:r>
          </a:p>
          <a:p>
            <a:pPr lvl="1">
              <a:lnSpc>
                <a:spcPct val="150000"/>
              </a:lnSpc>
            </a:pPr>
            <a:r>
              <a:rPr lang="es-ES" sz="1800" dirty="0"/>
              <a:t>Se integra con </a:t>
            </a:r>
            <a:r>
              <a:rPr lang="es-ES" sz="1800" dirty="0" err="1"/>
              <a:t>CloudWatch</a:t>
            </a:r>
            <a:r>
              <a:rPr lang="es-ES" sz="1800" dirty="0"/>
              <a:t> por defecto. Podemos consultar todos los logs de las peticiones</a:t>
            </a:r>
          </a:p>
          <a:p>
            <a:pPr lvl="1">
              <a:lnSpc>
                <a:spcPct val="150000"/>
              </a:lnSpc>
            </a:pPr>
            <a:r>
              <a:rPr lang="es-ES" sz="1800" dirty="0"/>
              <a:t>Podemos </a:t>
            </a:r>
            <a:r>
              <a:rPr lang="es-ES" sz="1800" dirty="0" err="1"/>
              <a:t>securizar</a:t>
            </a:r>
            <a:r>
              <a:rPr lang="es-ES" sz="1800" dirty="0"/>
              <a:t> las </a:t>
            </a:r>
            <a:r>
              <a:rPr lang="es-ES" sz="1800" dirty="0" err="1"/>
              <a:t>APIs</a:t>
            </a:r>
            <a:r>
              <a:rPr lang="es-ES" sz="1800" dirty="0"/>
              <a:t> (</a:t>
            </a:r>
            <a:r>
              <a:rPr lang="es-ES" sz="1800" dirty="0" err="1"/>
              <a:t>Cognito</a:t>
            </a:r>
            <a:r>
              <a:rPr lang="es-ES" sz="1800" dirty="0"/>
              <a:t>)</a:t>
            </a:r>
          </a:p>
          <a:p>
            <a:pPr lvl="1">
              <a:lnSpc>
                <a:spcPct val="150000"/>
              </a:lnSpc>
            </a:pPr>
            <a:r>
              <a:rPr lang="es-ES" sz="1800" dirty="0"/>
              <a:t>Enfocadas a aplicaciones REST, podemos implementar RPC</a:t>
            </a:r>
            <a:endParaRPr lang="es-ES" dirty="0">
              <a:cs typeface="Calibri"/>
            </a:endParaRPr>
          </a:p>
        </p:txBody>
      </p:sp>
    </p:spTree>
    <p:extLst>
      <p:ext uri="{BB962C8B-B14F-4D97-AF65-F5344CB8AC3E}">
        <p14:creationId xmlns:p14="http://schemas.microsoft.com/office/powerpoint/2010/main" val="1744930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Importante  - API Gateway</a:t>
            </a:r>
            <a:endParaRPr lang="es-ES" dirty="0"/>
          </a:p>
        </p:txBody>
      </p:sp>
      <p:sp>
        <p:nvSpPr>
          <p:cNvPr id="7" name="Marcador de contenido 2">
            <a:extLst>
              <a:ext uri="{FF2B5EF4-FFF2-40B4-BE49-F238E27FC236}">
                <a16:creationId xmlns:a16="http://schemas.microsoft.com/office/drawing/2014/main" id="{8B6BBDF3-4421-4170-B142-57172379E367}"/>
              </a:ext>
            </a:extLst>
          </p:cNvPr>
          <p:cNvSpPr txBox="1">
            <a:spLocks/>
          </p:cNvSpPr>
          <p:nvPr/>
        </p:nvSpPr>
        <p:spPr>
          <a:xfrm>
            <a:off x="552132" y="1210203"/>
            <a:ext cx="7976715" cy="5154492"/>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s-ES" sz="1800" dirty="0"/>
              <a:t>Sólo es compatible con HTTPS</a:t>
            </a:r>
          </a:p>
          <a:p>
            <a:pPr lvl="1">
              <a:lnSpc>
                <a:spcPct val="150000"/>
              </a:lnSpc>
            </a:pPr>
            <a:r>
              <a:rPr lang="es-ES" sz="1800" dirty="0"/>
              <a:t>No soporta despliegues multi región para tener alta disponibilidad</a:t>
            </a:r>
          </a:p>
          <a:p>
            <a:pPr lvl="1">
              <a:lnSpc>
                <a:spcPct val="150000"/>
              </a:lnSpc>
            </a:pPr>
            <a:r>
              <a:rPr lang="es-ES" sz="1800" dirty="0"/>
              <a:t>Nos da un 504 para cualquier error de red o de bajo nivel</a:t>
            </a:r>
          </a:p>
          <a:p>
            <a:pPr lvl="1">
              <a:lnSpc>
                <a:spcPct val="150000"/>
              </a:lnSpc>
            </a:pPr>
            <a:r>
              <a:rPr lang="es-ES" sz="1800" dirty="0"/>
              <a:t>Tenemos un límite de 300 recursos</a:t>
            </a:r>
            <a:endParaRPr lang="es-ES" dirty="0">
              <a:cs typeface="Calibri"/>
            </a:endParaRPr>
          </a:p>
        </p:txBody>
      </p:sp>
    </p:spTree>
    <p:extLst>
      <p:ext uri="{BB962C8B-B14F-4D97-AF65-F5344CB8AC3E}">
        <p14:creationId xmlns:p14="http://schemas.microsoft.com/office/powerpoint/2010/main" val="1691268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AWS Simple </a:t>
            </a:r>
            <a:r>
              <a:rPr lang="es-ES" dirty="0" err="1">
                <a:cs typeface="Calibri Light"/>
              </a:rPr>
              <a:t>Queue</a:t>
            </a:r>
            <a:r>
              <a:rPr lang="es-ES" dirty="0">
                <a:cs typeface="Calibri Light"/>
              </a:rPr>
              <a:t> </a:t>
            </a:r>
            <a:r>
              <a:rPr lang="es-ES" dirty="0" err="1">
                <a:cs typeface="Calibri Light"/>
              </a:rPr>
              <a:t>Service</a:t>
            </a:r>
            <a:r>
              <a:rPr lang="es-ES" dirty="0">
                <a:cs typeface="Calibri Light"/>
              </a:rPr>
              <a:t> (SQS)?</a:t>
            </a:r>
            <a:endParaRPr lang="es-ES" dirty="0"/>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23437" y="1736270"/>
            <a:ext cx="5786364" cy="4234754"/>
          </a:xfrm>
        </p:spPr>
        <p:txBody>
          <a:bodyPr>
            <a:normAutofit fontScale="85000" lnSpcReduction="20000"/>
          </a:bodyPr>
          <a:lstStyle/>
          <a:p>
            <a:r>
              <a:rPr lang="es-ES" dirty="0">
                <a:cs typeface="Calibri"/>
              </a:rPr>
              <a:t>AWS SQS es un servicio web que nos da acceso a una cola de mensajes que podemos utilizar para almacenar </a:t>
            </a:r>
            <a:r>
              <a:rPr lang="es-ES">
                <a:cs typeface="Calibri"/>
              </a:rPr>
              <a:t>mensajes hasta que una instancia los pueda procesar</a:t>
            </a:r>
          </a:p>
          <a:p>
            <a:endParaRPr lang="es-ES" dirty="0">
              <a:cs typeface="Calibri"/>
            </a:endParaRPr>
          </a:p>
          <a:p>
            <a:r>
              <a:rPr lang="es-ES">
                <a:cs typeface="Calibri"/>
              </a:rPr>
              <a:t>Es un sistema distribuido de colas que </a:t>
            </a:r>
            <a:r>
              <a:rPr lang="es-ES" dirty="0">
                <a:cs typeface="Calibri"/>
              </a:rPr>
              <a:t>permite a servicios de aplicaciones web tener una cola de mensajes producidos por un componente y consumidos por otro distinto.</a:t>
            </a:r>
          </a:p>
          <a:p>
            <a:endParaRPr lang="es-ES" dirty="0">
              <a:cs typeface="Calibri"/>
            </a:endParaRPr>
          </a:p>
          <a:p>
            <a:r>
              <a:rPr lang="es-ES" dirty="0">
                <a:cs typeface="Calibri"/>
              </a:rPr>
              <a:t>Cada cola de mensajes se puede ver como un repositorio </a:t>
            </a:r>
            <a:r>
              <a:rPr lang="es-ES">
                <a:cs typeface="Calibri"/>
              </a:rPr>
              <a:t>temporal que existe hasta que todos los mensajes son consumidos</a:t>
            </a:r>
          </a:p>
          <a:p>
            <a:endParaRPr lang="es-ES" dirty="0">
              <a:cs typeface="Calibri"/>
            </a:endParaRPr>
          </a:p>
          <a:p>
            <a:endParaRPr lang="es-ES" dirty="0">
              <a:cs typeface="Calibri"/>
            </a:endParaRPr>
          </a:p>
          <a:p>
            <a:pPr marL="0" indent="0">
              <a:buNone/>
            </a:pPr>
            <a:endParaRPr lang="es-ES" dirty="0">
              <a:cs typeface="Calibri"/>
            </a:endParaRPr>
          </a:p>
          <a:p>
            <a:pPr marL="0" indent="0">
              <a:buNone/>
            </a:pPr>
            <a:endParaRPr lang="es-ES" dirty="0">
              <a:cs typeface="Calibri"/>
            </a:endParaRPr>
          </a:p>
        </p:txBody>
      </p:sp>
      <p:pic>
        <p:nvPicPr>
          <p:cNvPr id="4" name="Imagen 8" descr="Imagen que contiene material de construcción&#10;&#10;Descripción generada con confianza alta">
            <a:extLst>
              <a:ext uri="{FF2B5EF4-FFF2-40B4-BE49-F238E27FC236}">
                <a16:creationId xmlns:a16="http://schemas.microsoft.com/office/drawing/2014/main" id="{0EF78EBE-743F-4F1B-81EA-6C8FF284139F}"/>
              </a:ext>
            </a:extLst>
          </p:cNvPr>
          <p:cNvPicPr>
            <a:picLocks noChangeAspect="1"/>
          </p:cNvPicPr>
          <p:nvPr/>
        </p:nvPicPr>
        <p:blipFill>
          <a:blip r:embed="rId2"/>
          <a:stretch>
            <a:fillRect/>
          </a:stretch>
        </p:blipFill>
        <p:spPr>
          <a:xfrm>
            <a:off x="6835063" y="2657980"/>
            <a:ext cx="1865453" cy="1875099"/>
          </a:xfrm>
          <a:prstGeom prst="rect">
            <a:avLst/>
          </a:prstGeom>
        </p:spPr>
      </p:pic>
    </p:spTree>
    <p:extLst>
      <p:ext uri="{BB962C8B-B14F-4D97-AF65-F5344CB8AC3E}">
        <p14:creationId xmlns:p14="http://schemas.microsoft.com/office/powerpoint/2010/main" val="2099321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AWS Simple </a:t>
            </a:r>
            <a:r>
              <a:rPr lang="es-ES" dirty="0" err="1">
                <a:cs typeface="Calibri Light"/>
              </a:rPr>
              <a:t>Queue</a:t>
            </a:r>
            <a:r>
              <a:rPr lang="es-ES" dirty="0">
                <a:cs typeface="Calibri Light"/>
              </a:rPr>
              <a:t> </a:t>
            </a:r>
            <a:r>
              <a:rPr lang="es-ES" dirty="0" err="1">
                <a:cs typeface="Calibri Light"/>
              </a:rPr>
              <a:t>Service</a:t>
            </a:r>
            <a:r>
              <a:rPr lang="es-ES" dirty="0">
                <a:cs typeface="Calibri Light"/>
              </a:rPr>
              <a:t> (SQS)?</a:t>
            </a:r>
            <a:endParaRPr lang="es-ES" dirty="0"/>
          </a:p>
        </p:txBody>
      </p:sp>
      <p:pic>
        <p:nvPicPr>
          <p:cNvPr id="7" name="Imagen 7">
            <a:extLst>
              <a:ext uri="{FF2B5EF4-FFF2-40B4-BE49-F238E27FC236}">
                <a16:creationId xmlns:a16="http://schemas.microsoft.com/office/drawing/2014/main" id="{DC60511C-24E8-4FFF-A534-27535FAB6C99}"/>
              </a:ext>
            </a:extLst>
          </p:cNvPr>
          <p:cNvPicPr>
            <a:picLocks noGrp="1" noChangeAspect="1"/>
          </p:cNvPicPr>
          <p:nvPr>
            <p:ph idx="1"/>
          </p:nvPr>
        </p:nvPicPr>
        <p:blipFill>
          <a:blip r:embed="rId2"/>
          <a:stretch>
            <a:fillRect/>
          </a:stretch>
        </p:blipFill>
        <p:spPr>
          <a:xfrm>
            <a:off x="1360036" y="2092984"/>
            <a:ext cx="6791325" cy="3009900"/>
          </a:xfrm>
          <a:prstGeom prst="rect">
            <a:avLst/>
          </a:prstGeom>
        </p:spPr>
      </p:pic>
    </p:spTree>
    <p:extLst>
      <p:ext uri="{BB962C8B-B14F-4D97-AF65-F5344CB8AC3E}">
        <p14:creationId xmlns:p14="http://schemas.microsoft.com/office/powerpoint/2010/main" val="1418381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AWS Simple </a:t>
            </a:r>
            <a:r>
              <a:rPr lang="es-ES" dirty="0" err="1">
                <a:cs typeface="Calibri Light"/>
              </a:rPr>
              <a:t>Queue</a:t>
            </a:r>
            <a:r>
              <a:rPr lang="es-ES" dirty="0">
                <a:cs typeface="Calibri Light"/>
              </a:rPr>
              <a:t> </a:t>
            </a:r>
            <a:r>
              <a:rPr lang="es-ES" dirty="0" err="1">
                <a:cs typeface="Calibri Light"/>
              </a:rPr>
              <a:t>Service</a:t>
            </a:r>
            <a:r>
              <a:rPr lang="es-ES" dirty="0">
                <a:cs typeface="Calibri Light"/>
              </a:rPr>
              <a:t> (SQS)?</a:t>
            </a:r>
            <a:endParaRPr lang="es-ES" dirty="0"/>
          </a:p>
        </p:txBody>
      </p:sp>
      <p:pic>
        <p:nvPicPr>
          <p:cNvPr id="10" name="Imagen 10">
            <a:extLst>
              <a:ext uri="{FF2B5EF4-FFF2-40B4-BE49-F238E27FC236}">
                <a16:creationId xmlns:a16="http://schemas.microsoft.com/office/drawing/2014/main" id="{4B888D5D-33A2-4EDA-8FBE-80593F91D325}"/>
              </a:ext>
            </a:extLst>
          </p:cNvPr>
          <p:cNvPicPr>
            <a:picLocks noGrp="1" noChangeAspect="1"/>
          </p:cNvPicPr>
          <p:nvPr>
            <p:ph idx="1"/>
          </p:nvPr>
        </p:nvPicPr>
        <p:blipFill>
          <a:blip r:embed="rId2"/>
          <a:stretch>
            <a:fillRect/>
          </a:stretch>
        </p:blipFill>
        <p:spPr>
          <a:xfrm>
            <a:off x="1240973" y="2040597"/>
            <a:ext cx="7029450" cy="3114675"/>
          </a:xfrm>
          <a:prstGeom prst="rect">
            <a:avLst/>
          </a:prstGeom>
        </p:spPr>
      </p:pic>
    </p:spTree>
    <p:extLst>
      <p:ext uri="{BB962C8B-B14F-4D97-AF65-F5344CB8AC3E}">
        <p14:creationId xmlns:p14="http://schemas.microsoft.com/office/powerpoint/2010/main" val="2946084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AWS Simple </a:t>
            </a:r>
            <a:r>
              <a:rPr lang="es-ES" dirty="0" err="1">
                <a:cs typeface="Calibri Light"/>
              </a:rPr>
              <a:t>Queue</a:t>
            </a:r>
            <a:r>
              <a:rPr lang="es-ES" dirty="0">
                <a:cs typeface="Calibri Light"/>
              </a:rPr>
              <a:t> </a:t>
            </a:r>
            <a:r>
              <a:rPr lang="es-ES" dirty="0" err="1">
                <a:cs typeface="Calibri Light"/>
              </a:rPr>
              <a:t>Service</a:t>
            </a:r>
            <a:r>
              <a:rPr lang="es-ES" dirty="0">
                <a:cs typeface="Calibri Light"/>
              </a:rPr>
              <a:t> (SQS)?</a:t>
            </a:r>
            <a:endParaRPr lang="es-ES" dirty="0"/>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13792" y="2739409"/>
            <a:ext cx="8091655" cy="3819995"/>
          </a:xfrm>
        </p:spPr>
        <p:txBody>
          <a:bodyPr>
            <a:normAutofit fontScale="85000" lnSpcReduction="10000"/>
          </a:bodyPr>
          <a:lstStyle/>
          <a:p>
            <a:r>
              <a:rPr lang="es-ES" dirty="0">
                <a:cs typeface="Calibri"/>
              </a:rPr>
              <a:t>Utilizando AWS SQS podemos desacoplar los componentes de nuestra aplicación para que puedan ejecutarse de forma independiente. Con ello facilitamos la gestión de mensajes entre componentes</a:t>
            </a:r>
          </a:p>
          <a:p>
            <a:endParaRPr lang="es-ES" dirty="0">
              <a:cs typeface="Calibri"/>
            </a:endParaRPr>
          </a:p>
          <a:p>
            <a:r>
              <a:rPr lang="es-ES" dirty="0">
                <a:cs typeface="Calibri"/>
              </a:rPr>
              <a:t>Cualquier componente de una aplicación distribuida puede almacenar mensajes en la cola. Los mensajes pueden contener hasta 256 KB de texto en cualquier formato.</a:t>
            </a:r>
          </a:p>
          <a:p>
            <a:endParaRPr lang="es-ES" dirty="0">
              <a:cs typeface="Calibri"/>
            </a:endParaRPr>
          </a:p>
          <a:p>
            <a:r>
              <a:rPr lang="es-ES" dirty="0">
                <a:cs typeface="Calibri"/>
              </a:rPr>
              <a:t>Cualquier componente puede consumir el mensaje haciendo uso de las </a:t>
            </a:r>
            <a:r>
              <a:rPr lang="es-ES" dirty="0" err="1">
                <a:cs typeface="Calibri"/>
              </a:rPr>
              <a:t>APIs</a:t>
            </a:r>
            <a:r>
              <a:rPr lang="es-ES" dirty="0">
                <a:cs typeface="Calibri"/>
              </a:rPr>
              <a:t> de AWS SQS</a:t>
            </a:r>
          </a:p>
          <a:p>
            <a:endParaRPr lang="es-ES" dirty="0">
              <a:cs typeface="Calibri"/>
            </a:endParaRPr>
          </a:p>
          <a:p>
            <a:endParaRPr lang="es-ES" dirty="0">
              <a:cs typeface="Calibri"/>
            </a:endParaRPr>
          </a:p>
          <a:p>
            <a:pPr marL="0" indent="0">
              <a:buNone/>
            </a:pPr>
            <a:endParaRPr lang="es-ES" dirty="0">
              <a:cs typeface="Calibri"/>
            </a:endParaRPr>
          </a:p>
          <a:p>
            <a:pPr marL="0" indent="0">
              <a:buNone/>
            </a:pPr>
            <a:endParaRPr lang="es-ES" dirty="0">
              <a:cs typeface="Calibri"/>
            </a:endParaRPr>
          </a:p>
        </p:txBody>
      </p:sp>
      <p:pic>
        <p:nvPicPr>
          <p:cNvPr id="4" name="Imagen 8" descr="Imagen que contiene material de construcción&#10;&#10;Descripción generada con confianza alta">
            <a:extLst>
              <a:ext uri="{FF2B5EF4-FFF2-40B4-BE49-F238E27FC236}">
                <a16:creationId xmlns:a16="http://schemas.microsoft.com/office/drawing/2014/main" id="{0EF78EBE-743F-4F1B-81EA-6C8FF284139F}"/>
              </a:ext>
            </a:extLst>
          </p:cNvPr>
          <p:cNvPicPr>
            <a:picLocks noChangeAspect="1"/>
          </p:cNvPicPr>
          <p:nvPr/>
        </p:nvPicPr>
        <p:blipFill>
          <a:blip r:embed="rId2"/>
          <a:stretch>
            <a:fillRect/>
          </a:stretch>
        </p:blipFill>
        <p:spPr>
          <a:xfrm>
            <a:off x="3372304" y="941069"/>
            <a:ext cx="1865453" cy="1875099"/>
          </a:xfrm>
          <a:prstGeom prst="rect">
            <a:avLst/>
          </a:prstGeom>
        </p:spPr>
      </p:pic>
    </p:spTree>
    <p:extLst>
      <p:ext uri="{BB962C8B-B14F-4D97-AF65-F5344CB8AC3E}">
        <p14:creationId xmlns:p14="http://schemas.microsoft.com/office/powerpoint/2010/main" val="382867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AWS Simple </a:t>
            </a:r>
            <a:r>
              <a:rPr lang="es-ES" dirty="0" err="1">
                <a:cs typeface="Calibri Light"/>
              </a:rPr>
              <a:t>Queue</a:t>
            </a:r>
            <a:r>
              <a:rPr lang="es-ES" dirty="0">
                <a:cs typeface="Calibri Light"/>
              </a:rPr>
              <a:t> </a:t>
            </a:r>
            <a:r>
              <a:rPr lang="es-ES" dirty="0" err="1">
                <a:cs typeface="Calibri Light"/>
              </a:rPr>
              <a:t>Service</a:t>
            </a:r>
            <a:r>
              <a:rPr lang="es-ES" dirty="0">
                <a:cs typeface="Calibri Light"/>
              </a:rPr>
              <a:t> (SQS)?</a:t>
            </a:r>
            <a:endParaRPr lang="es-ES" dirty="0"/>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13792" y="2739409"/>
            <a:ext cx="8091655" cy="3819995"/>
          </a:xfrm>
        </p:spPr>
        <p:txBody>
          <a:bodyPr>
            <a:normAutofit/>
          </a:bodyPr>
          <a:lstStyle/>
          <a:p>
            <a:r>
              <a:rPr lang="es-ES" dirty="0">
                <a:cs typeface="Calibri"/>
              </a:rPr>
              <a:t>La cola actúa como un buffer entre el productor y el consumidor. Esto soluciona la situación en la que un productor trabaje más rápido que el tiempo de procesamiento del consumidor o cuando se conectan a la cola de forma intermitente.</a:t>
            </a:r>
          </a:p>
          <a:p>
            <a:endParaRPr lang="es-ES" dirty="0">
              <a:cs typeface="Calibri"/>
            </a:endParaRPr>
          </a:p>
          <a:p>
            <a:r>
              <a:rPr lang="es-ES" dirty="0">
                <a:cs typeface="Calibri"/>
              </a:rPr>
              <a:t>Esto nos permite escalar los consumidores en función de la carga de trabajo</a:t>
            </a:r>
          </a:p>
          <a:p>
            <a:endParaRPr lang="es-ES" dirty="0">
              <a:cs typeface="Calibri"/>
            </a:endParaRPr>
          </a:p>
          <a:p>
            <a:endParaRPr lang="es-ES" dirty="0">
              <a:cs typeface="Calibri"/>
            </a:endParaRPr>
          </a:p>
          <a:p>
            <a:pPr marL="0" indent="0">
              <a:buNone/>
            </a:pPr>
            <a:endParaRPr lang="es-ES" dirty="0">
              <a:cs typeface="Calibri"/>
            </a:endParaRPr>
          </a:p>
          <a:p>
            <a:pPr marL="0" indent="0">
              <a:buNone/>
            </a:pPr>
            <a:endParaRPr lang="es-ES" dirty="0">
              <a:cs typeface="Calibri"/>
            </a:endParaRPr>
          </a:p>
        </p:txBody>
      </p:sp>
      <p:pic>
        <p:nvPicPr>
          <p:cNvPr id="4" name="Imagen 8" descr="Imagen que contiene material de construcción&#10;&#10;Descripción generada con confianza alta">
            <a:extLst>
              <a:ext uri="{FF2B5EF4-FFF2-40B4-BE49-F238E27FC236}">
                <a16:creationId xmlns:a16="http://schemas.microsoft.com/office/drawing/2014/main" id="{0EF78EBE-743F-4F1B-81EA-6C8FF284139F}"/>
              </a:ext>
            </a:extLst>
          </p:cNvPr>
          <p:cNvPicPr>
            <a:picLocks noChangeAspect="1"/>
          </p:cNvPicPr>
          <p:nvPr/>
        </p:nvPicPr>
        <p:blipFill>
          <a:blip r:embed="rId2"/>
          <a:stretch>
            <a:fillRect/>
          </a:stretch>
        </p:blipFill>
        <p:spPr>
          <a:xfrm>
            <a:off x="3372304" y="941069"/>
            <a:ext cx="1865453" cy="1875099"/>
          </a:xfrm>
          <a:prstGeom prst="rect">
            <a:avLst/>
          </a:prstGeom>
        </p:spPr>
      </p:pic>
    </p:spTree>
    <p:extLst>
      <p:ext uri="{BB962C8B-B14F-4D97-AF65-F5344CB8AC3E}">
        <p14:creationId xmlns:p14="http://schemas.microsoft.com/office/powerpoint/2010/main" val="309890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Tipos de colas</a:t>
            </a:r>
          </a:p>
        </p:txBody>
      </p:sp>
      <p:sp>
        <p:nvSpPr>
          <p:cNvPr id="7" name="Marcador de contenido 2">
            <a:extLst>
              <a:ext uri="{FF2B5EF4-FFF2-40B4-BE49-F238E27FC236}">
                <a16:creationId xmlns:a16="http://schemas.microsoft.com/office/drawing/2014/main" id="{8B6BBDF3-4421-4170-B142-57172379E367}"/>
              </a:ext>
            </a:extLst>
          </p:cNvPr>
          <p:cNvSpPr txBox="1">
            <a:spLocks/>
          </p:cNvSpPr>
          <p:nvPr/>
        </p:nvSpPr>
        <p:spPr>
          <a:xfrm>
            <a:off x="542486" y="1094456"/>
            <a:ext cx="7976715" cy="5154492"/>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s-ES" sz="2000" dirty="0">
                <a:solidFill>
                  <a:srgbClr val="92D050"/>
                </a:solidFill>
              </a:rPr>
              <a:t>Colas estándar (por defecto)</a:t>
            </a:r>
            <a:endParaRPr lang="es-ES" sz="2000">
              <a:solidFill>
                <a:srgbClr val="92D050"/>
              </a:solidFill>
              <a:cs typeface="Calibri"/>
            </a:endParaRPr>
          </a:p>
          <a:p>
            <a:pPr marL="457200" lvl="1" indent="0">
              <a:lnSpc>
                <a:spcPct val="150000"/>
              </a:lnSpc>
              <a:buNone/>
            </a:pPr>
            <a:r>
              <a:rPr lang="es-ES" sz="1800" dirty="0">
                <a:cs typeface="Calibri"/>
              </a:rPr>
              <a:t>Nos permite tener transacciones por segundo casi ilimitadas. Garantiza que cada mensaje se mande al menos una vez, pero ocasionalmente, más de una copia del mensaje no va a llegar en orden.</a:t>
            </a:r>
          </a:p>
          <a:p>
            <a:pPr marL="457200" lvl="1" indent="0">
              <a:lnSpc>
                <a:spcPct val="150000"/>
              </a:lnSpc>
              <a:buNone/>
            </a:pPr>
            <a:endParaRPr lang="es-ES" sz="1800" dirty="0">
              <a:cs typeface="Calibri"/>
            </a:endParaRPr>
          </a:p>
          <a:p>
            <a:pPr marL="457200" lvl="1" indent="0">
              <a:lnSpc>
                <a:spcPct val="150000"/>
              </a:lnSpc>
              <a:buNone/>
            </a:pPr>
            <a:endParaRPr lang="es-ES" sz="1800" dirty="0">
              <a:cs typeface="Calibri"/>
            </a:endParaRPr>
          </a:p>
          <a:p>
            <a:pPr lvl="1">
              <a:lnSpc>
                <a:spcPct val="150000"/>
              </a:lnSpc>
            </a:pPr>
            <a:r>
              <a:rPr lang="es-ES" sz="2000" dirty="0">
                <a:solidFill>
                  <a:srgbClr val="92D050"/>
                </a:solidFill>
                <a:cs typeface="Calibri"/>
              </a:rPr>
              <a:t>Colas FIFO (</a:t>
            </a:r>
            <a:r>
              <a:rPr lang="es-ES" sz="2000" dirty="0" err="1">
                <a:solidFill>
                  <a:srgbClr val="92D050"/>
                </a:solidFill>
                <a:cs typeface="Calibri"/>
              </a:rPr>
              <a:t>First</a:t>
            </a:r>
            <a:r>
              <a:rPr lang="es-ES" sz="2000" dirty="0">
                <a:solidFill>
                  <a:srgbClr val="92D050"/>
                </a:solidFill>
                <a:cs typeface="Calibri"/>
              </a:rPr>
              <a:t>-In-</a:t>
            </a:r>
            <a:r>
              <a:rPr lang="es-ES" sz="2000" dirty="0" err="1">
                <a:solidFill>
                  <a:srgbClr val="92D050"/>
                </a:solidFill>
                <a:cs typeface="Calibri"/>
              </a:rPr>
              <a:t>First</a:t>
            </a:r>
            <a:r>
              <a:rPr lang="es-ES" sz="2000" dirty="0">
                <a:solidFill>
                  <a:srgbClr val="92D050"/>
                </a:solidFill>
                <a:cs typeface="Calibri"/>
              </a:rPr>
              <a:t>-</a:t>
            </a:r>
            <a:r>
              <a:rPr lang="es-ES" sz="2000" dirty="0" err="1">
                <a:solidFill>
                  <a:srgbClr val="92D050"/>
                </a:solidFill>
                <a:cs typeface="Calibri"/>
              </a:rPr>
              <a:t>Out</a:t>
            </a:r>
            <a:r>
              <a:rPr lang="es-ES" sz="2000" dirty="0">
                <a:solidFill>
                  <a:srgbClr val="92D050"/>
                </a:solidFill>
                <a:cs typeface="Calibri"/>
              </a:rPr>
              <a:t>)</a:t>
            </a:r>
          </a:p>
          <a:p>
            <a:pPr marL="457200" lvl="1" indent="0">
              <a:lnSpc>
                <a:spcPct val="150000"/>
              </a:lnSpc>
              <a:buNone/>
            </a:pPr>
            <a:r>
              <a:rPr lang="es-ES" sz="1800" dirty="0">
                <a:cs typeface="Calibri"/>
              </a:rPr>
              <a:t>Garantizan que el orden de llegada de los mensajes sea el mismo que el orden de envío de los mismos. El mensaje se envía una vez y permanece en la cola hasta que el consumidor lo borra. Están limitadas a 300 transacciones por segundo.</a:t>
            </a:r>
          </a:p>
        </p:txBody>
      </p:sp>
      <p:pic>
        <p:nvPicPr>
          <p:cNvPr id="3" name="Imagen 3">
            <a:extLst>
              <a:ext uri="{FF2B5EF4-FFF2-40B4-BE49-F238E27FC236}">
                <a16:creationId xmlns:a16="http://schemas.microsoft.com/office/drawing/2014/main" id="{2B29C044-2DA1-4158-8649-27E89A1F33AC}"/>
              </a:ext>
            </a:extLst>
          </p:cNvPr>
          <p:cNvPicPr>
            <a:picLocks noChangeAspect="1"/>
          </p:cNvPicPr>
          <p:nvPr/>
        </p:nvPicPr>
        <p:blipFill rotWithShape="1">
          <a:blip r:embed="rId3"/>
          <a:srcRect t="26250" r="351" b="8750"/>
          <a:stretch/>
        </p:blipFill>
        <p:spPr>
          <a:xfrm>
            <a:off x="4869084" y="400143"/>
            <a:ext cx="3331602" cy="1225181"/>
          </a:xfrm>
          <a:prstGeom prst="rect">
            <a:avLst/>
          </a:prstGeom>
        </p:spPr>
      </p:pic>
      <p:pic>
        <p:nvPicPr>
          <p:cNvPr id="5" name="Imagen 5">
            <a:extLst>
              <a:ext uri="{FF2B5EF4-FFF2-40B4-BE49-F238E27FC236}">
                <a16:creationId xmlns:a16="http://schemas.microsoft.com/office/drawing/2014/main" id="{4E30784D-436F-4220-B591-6251618DA315}"/>
              </a:ext>
            </a:extLst>
          </p:cNvPr>
          <p:cNvPicPr>
            <a:picLocks noChangeAspect="1"/>
          </p:cNvPicPr>
          <p:nvPr/>
        </p:nvPicPr>
        <p:blipFill rotWithShape="1">
          <a:blip r:embed="rId4"/>
          <a:srcRect t="27500" r="351" b="8125"/>
          <a:stretch/>
        </p:blipFill>
        <p:spPr>
          <a:xfrm>
            <a:off x="5004122" y="3120193"/>
            <a:ext cx="3283374" cy="1196241"/>
          </a:xfrm>
          <a:prstGeom prst="rect">
            <a:avLst/>
          </a:prstGeom>
        </p:spPr>
      </p:pic>
    </p:spTree>
    <p:extLst>
      <p:ext uri="{BB962C8B-B14F-4D97-AF65-F5344CB8AC3E}">
        <p14:creationId xmlns:p14="http://schemas.microsoft.com/office/powerpoint/2010/main" val="4156479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Características de AWS SQS</a:t>
            </a:r>
            <a:endParaRPr lang="es-ES" dirty="0" err="1"/>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23437" y="1736270"/>
            <a:ext cx="8045257" cy="3062912"/>
          </a:xfrm>
        </p:spPr>
        <p:txBody>
          <a:bodyPr>
            <a:normAutofit fontScale="85000" lnSpcReduction="20000"/>
          </a:bodyPr>
          <a:lstStyle/>
          <a:p>
            <a:r>
              <a:rPr lang="es-ES" dirty="0">
                <a:cs typeface="Calibri"/>
              </a:rPr>
              <a:t>Basado en eventos </a:t>
            </a:r>
            <a:r>
              <a:rPr lang="es-ES" dirty="0" err="1">
                <a:cs typeface="Calibri"/>
              </a:rPr>
              <a:t>pull</a:t>
            </a:r>
            <a:r>
              <a:rPr lang="es-ES" dirty="0">
                <a:cs typeface="Calibri"/>
              </a:rPr>
              <a:t>, no </a:t>
            </a:r>
            <a:r>
              <a:rPr lang="es-ES" dirty="0" err="1">
                <a:cs typeface="Calibri"/>
              </a:rPr>
              <a:t>push</a:t>
            </a:r>
          </a:p>
          <a:p>
            <a:r>
              <a:rPr lang="es-ES" dirty="0">
                <a:cs typeface="Calibri"/>
              </a:rPr>
              <a:t>Los mensajes tienen un tamaño de 256KB</a:t>
            </a:r>
          </a:p>
          <a:p>
            <a:r>
              <a:rPr lang="es-ES" dirty="0">
                <a:cs typeface="Calibri"/>
              </a:rPr>
              <a:t>Los mensajes pueden estar almacenados en la cola desde 1 minuto hasta 14 días</a:t>
            </a:r>
          </a:p>
          <a:p>
            <a:r>
              <a:rPr lang="es-ES" dirty="0">
                <a:cs typeface="Calibri"/>
              </a:rPr>
              <a:t>El tiempo de retención por defecto es de 4 días</a:t>
            </a:r>
          </a:p>
          <a:p>
            <a:r>
              <a:rPr lang="es-ES" dirty="0">
                <a:cs typeface="Calibri"/>
              </a:rPr>
              <a:t>SQS garantiza que los mensajes sean procesados al menos una vez</a:t>
            </a:r>
          </a:p>
          <a:p>
            <a:r>
              <a:rPr lang="es-ES" dirty="0">
                <a:cs typeface="Calibri"/>
              </a:rPr>
              <a:t>El tiempo de </a:t>
            </a:r>
            <a:r>
              <a:rPr lang="es-ES" dirty="0" err="1">
                <a:cs typeface="Calibri"/>
              </a:rPr>
              <a:t>timeout</a:t>
            </a:r>
            <a:r>
              <a:rPr lang="es-ES" dirty="0">
                <a:cs typeface="Calibri"/>
              </a:rPr>
              <a:t> de visibilidad por defecto es de 30 segundos</a:t>
            </a:r>
          </a:p>
          <a:p>
            <a:endParaRPr lang="es-ES" dirty="0">
              <a:cs typeface="Calibri"/>
            </a:endParaRPr>
          </a:p>
          <a:p>
            <a:pPr marL="0" indent="0">
              <a:buNone/>
            </a:pPr>
            <a:endParaRPr lang="es-ES" dirty="0">
              <a:cs typeface="Calibri"/>
            </a:endParaRPr>
          </a:p>
        </p:txBody>
      </p:sp>
    </p:spTree>
    <p:extLst>
      <p:ext uri="{BB962C8B-B14F-4D97-AF65-F5344CB8AC3E}">
        <p14:creationId xmlns:p14="http://schemas.microsoft.com/office/powerpoint/2010/main" val="82957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p>
            <a:pPr lvl="0"/>
            <a:r>
              <a:rPr lang="es-ES"/>
              <a:t>Índice</a:t>
            </a:r>
          </a:p>
        </p:txBody>
      </p:sp>
      <p:sp>
        <p:nvSpPr>
          <p:cNvPr id="3" name="Marcador de contenido 2"/>
          <p:cNvSpPr txBox="1">
            <a:spLocks noGrp="1"/>
          </p:cNvSpPr>
          <p:nvPr>
            <p:ph idx="1"/>
          </p:nvPr>
        </p:nvSpPr>
        <p:spPr/>
        <p:txBody>
          <a:bodyPr>
            <a:normAutofit lnSpcReduction="10000"/>
          </a:bodyPr>
          <a:lstStyle/>
          <a:p>
            <a:r>
              <a:rPr lang="es-ES" dirty="0"/>
              <a:t>¿Qué es AWS API Gateway?</a:t>
            </a:r>
            <a:endParaRPr lang="es-ES" dirty="0">
              <a:cs typeface="Calibri"/>
            </a:endParaRPr>
          </a:p>
          <a:p>
            <a:r>
              <a:rPr lang="es-ES" dirty="0">
                <a:cs typeface="Calibri"/>
              </a:rPr>
              <a:t>Características de AWS API Gateway</a:t>
            </a:r>
          </a:p>
          <a:p>
            <a:r>
              <a:rPr lang="es-ES" dirty="0" err="1">
                <a:cs typeface="Calibri"/>
              </a:rPr>
              <a:t>Lab</a:t>
            </a:r>
            <a:r>
              <a:rPr lang="es-ES" dirty="0">
                <a:cs typeface="Calibri"/>
              </a:rPr>
              <a:t> - AWS API Gateway</a:t>
            </a:r>
          </a:p>
          <a:p>
            <a:r>
              <a:rPr lang="es-ES" dirty="0">
                <a:cs typeface="Calibri"/>
              </a:rPr>
              <a:t>¿Qué es AWS Simple </a:t>
            </a:r>
            <a:r>
              <a:rPr lang="es-ES" err="1">
                <a:cs typeface="Calibri"/>
              </a:rPr>
              <a:t>Queue</a:t>
            </a:r>
            <a:r>
              <a:rPr lang="es-ES" dirty="0">
                <a:cs typeface="Calibri"/>
              </a:rPr>
              <a:t> </a:t>
            </a:r>
            <a:r>
              <a:rPr lang="es-ES" err="1">
                <a:cs typeface="Calibri"/>
              </a:rPr>
              <a:t>Service</a:t>
            </a:r>
            <a:r>
              <a:rPr lang="es-ES" dirty="0">
                <a:cs typeface="Calibri"/>
              </a:rPr>
              <a:t> (SQS)?</a:t>
            </a:r>
          </a:p>
          <a:p>
            <a:r>
              <a:rPr lang="es-ES" dirty="0">
                <a:cs typeface="Calibri"/>
              </a:rPr>
              <a:t>Tipos de colas en AWS SQS</a:t>
            </a:r>
          </a:p>
          <a:p>
            <a:r>
              <a:rPr lang="es-ES" dirty="0">
                <a:cs typeface="Calibri"/>
              </a:rPr>
              <a:t>Características de AWS SQS</a:t>
            </a:r>
            <a:endParaRPr lang="en-US" dirty="0">
              <a:cs typeface="Calibri"/>
            </a:endParaRPr>
          </a:p>
          <a:p>
            <a:r>
              <a:rPr lang="es-ES" dirty="0" err="1">
                <a:cs typeface="Calibri"/>
              </a:rPr>
              <a:t>Lab</a:t>
            </a:r>
            <a:r>
              <a:rPr lang="es-ES" dirty="0">
                <a:cs typeface="Calibri"/>
              </a:rPr>
              <a:t> - AWS SQS</a:t>
            </a:r>
            <a:endParaRPr lang="es-ES">
              <a:cs typeface="Calibri"/>
            </a:endParaRPr>
          </a:p>
          <a:p>
            <a:r>
              <a:rPr lang="es-ES" dirty="0">
                <a:cs typeface="Calibri"/>
              </a:rPr>
              <a:t>¿Qué es AWS Simple </a:t>
            </a:r>
            <a:r>
              <a:rPr lang="es-ES" dirty="0" err="1">
                <a:cs typeface="Calibri"/>
              </a:rPr>
              <a:t>Notification</a:t>
            </a:r>
            <a:r>
              <a:rPr lang="es-ES" dirty="0">
                <a:cs typeface="Calibri"/>
              </a:rPr>
              <a:t> </a:t>
            </a:r>
            <a:r>
              <a:rPr lang="es-ES" dirty="0" err="1">
                <a:cs typeface="Calibri"/>
              </a:rPr>
              <a:t>Service</a:t>
            </a:r>
            <a:r>
              <a:rPr lang="es-ES" dirty="0">
                <a:cs typeface="Calibri"/>
              </a:rPr>
              <a:t> (SNS)?</a:t>
            </a:r>
            <a:endParaRPr lang="en-US" dirty="0">
              <a:cs typeface="Calibri"/>
            </a:endParaRPr>
          </a:p>
          <a:p>
            <a:r>
              <a:rPr lang="es-ES" dirty="0">
                <a:cs typeface="Calibri"/>
              </a:rPr>
              <a:t>Características de AWS SNS</a:t>
            </a:r>
            <a:endParaRPr lang="en-US">
              <a:cs typeface="Calibri"/>
            </a:endParaRPr>
          </a:p>
          <a:p>
            <a:r>
              <a:rPr lang="es-ES" dirty="0">
                <a:cs typeface="Calibri"/>
              </a:rPr>
              <a:t>Costes de AWS SNS</a:t>
            </a:r>
          </a:p>
          <a:p>
            <a:r>
              <a:rPr lang="es-ES" dirty="0" err="1">
                <a:cs typeface="Calibri"/>
              </a:rPr>
              <a:t>Lab</a:t>
            </a:r>
            <a:r>
              <a:rPr lang="es-ES" dirty="0">
                <a:cs typeface="Calibri"/>
              </a:rPr>
              <a:t> - AWS SNS</a:t>
            </a:r>
            <a:endParaRPr lang="es-ES" dirty="0"/>
          </a:p>
          <a:p>
            <a:endParaRPr lang="es-ES" dirty="0">
              <a:cs typeface="Calibri"/>
            </a:endParaRPr>
          </a:p>
          <a:p>
            <a:endParaRPr lang="es-ES" dirty="0">
              <a:cs typeface="Calibri"/>
            </a:endParaRPr>
          </a:p>
          <a:p>
            <a:pPr lvl="1"/>
            <a:endParaRPr lang="es-ES" dirty="0">
              <a:cs typeface="Calibri"/>
            </a:endParaRPr>
          </a:p>
          <a:p>
            <a:endParaRPr lang="es-ES" dirty="0">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a:xfrm>
            <a:off x="628650" y="365129"/>
            <a:ext cx="8397530" cy="510088"/>
          </a:xfrm>
        </p:spPr>
        <p:txBody>
          <a:bodyPr/>
          <a:lstStyle/>
          <a:p>
            <a:r>
              <a:rPr lang="es-ES" dirty="0">
                <a:cs typeface="Calibri Light"/>
              </a:rPr>
              <a:t>¿Cuál es la mejor manera de aprender sobre AWS </a:t>
            </a:r>
            <a:r>
              <a:rPr lang="es-ES" dirty="0" err="1">
                <a:cs typeface="Calibri Light"/>
              </a:rPr>
              <a:t>DynamoDB</a:t>
            </a:r>
            <a:r>
              <a:rPr lang="es-ES" dirty="0">
                <a:cs typeface="Calibri Light"/>
              </a:rPr>
              <a:t>?</a:t>
            </a:r>
            <a:endParaRPr lang="es-ES" dirty="0"/>
          </a:p>
        </p:txBody>
      </p:sp>
      <p:sp>
        <p:nvSpPr>
          <p:cNvPr id="4" name="Marcador de contenido 3">
            <a:extLst>
              <a:ext uri="{FF2B5EF4-FFF2-40B4-BE49-F238E27FC236}">
                <a16:creationId xmlns:a16="http://schemas.microsoft.com/office/drawing/2014/main" id="{83909EFF-B933-4272-938E-63AD61051AC5}"/>
              </a:ext>
            </a:extLst>
          </p:cNvPr>
          <p:cNvSpPr>
            <a:spLocks noGrp="1"/>
          </p:cNvSpPr>
          <p:nvPr>
            <p:ph idx="1"/>
          </p:nvPr>
        </p:nvSpPr>
        <p:spPr>
          <a:xfrm>
            <a:off x="440002" y="1396208"/>
            <a:ext cx="8021056" cy="1895513"/>
          </a:xfrm>
        </p:spPr>
        <p:txBody>
          <a:bodyPr>
            <a:noAutofit/>
          </a:bodyPr>
          <a:lstStyle/>
          <a:p>
            <a:pPr marL="0" indent="0">
              <a:buNone/>
            </a:pPr>
            <a:r>
              <a:rPr lang="es-ES" i="1" dirty="0">
                <a:cs typeface="Calibri"/>
              </a:rPr>
              <a:t>"</a:t>
            </a:r>
            <a:r>
              <a:rPr lang="es-ES" i="1" dirty="0" err="1">
                <a:cs typeface="Calibri"/>
              </a:rPr>
              <a:t>For</a:t>
            </a:r>
            <a:r>
              <a:rPr lang="es-ES" i="1" dirty="0"/>
              <a:t> </a:t>
            </a:r>
            <a:r>
              <a:rPr lang="es-ES" i="1" dirty="0" err="1"/>
              <a:t>the</a:t>
            </a:r>
            <a:r>
              <a:rPr lang="es-ES" i="1" dirty="0"/>
              <a:t> </a:t>
            </a:r>
            <a:r>
              <a:rPr lang="es-ES" i="1" dirty="0" err="1"/>
              <a:t>things</a:t>
            </a:r>
            <a:r>
              <a:rPr lang="es-ES" i="1" dirty="0"/>
              <a:t> </a:t>
            </a:r>
            <a:r>
              <a:rPr lang="es-ES" i="1" dirty="0" err="1"/>
              <a:t>we</a:t>
            </a:r>
            <a:r>
              <a:rPr lang="es-ES" i="1" dirty="0"/>
              <a:t> </a:t>
            </a:r>
            <a:r>
              <a:rPr lang="es-ES" i="1" dirty="0" err="1"/>
              <a:t>have</a:t>
            </a:r>
            <a:r>
              <a:rPr lang="es-ES" i="1" dirty="0"/>
              <a:t> </a:t>
            </a:r>
            <a:r>
              <a:rPr lang="es-ES" i="1" dirty="0" err="1"/>
              <a:t>to</a:t>
            </a:r>
            <a:r>
              <a:rPr lang="es-ES" i="1" dirty="0"/>
              <a:t> </a:t>
            </a:r>
            <a:r>
              <a:rPr lang="es-ES" i="1" dirty="0" err="1"/>
              <a:t>learn</a:t>
            </a:r>
            <a:r>
              <a:rPr lang="es-ES" i="1" dirty="0"/>
              <a:t> </a:t>
            </a:r>
            <a:r>
              <a:rPr lang="es-ES" i="1" dirty="0" err="1"/>
              <a:t>before</a:t>
            </a:r>
            <a:r>
              <a:rPr lang="es-ES" i="1" dirty="0"/>
              <a:t> </a:t>
            </a:r>
            <a:r>
              <a:rPr lang="es-ES" i="1" dirty="0" err="1"/>
              <a:t>we</a:t>
            </a:r>
            <a:r>
              <a:rPr lang="es-ES" i="1" dirty="0"/>
              <a:t> can do </a:t>
            </a:r>
            <a:r>
              <a:rPr lang="es-ES" i="1" dirty="0" err="1"/>
              <a:t>them</a:t>
            </a:r>
            <a:r>
              <a:rPr lang="es-ES" i="1" dirty="0"/>
              <a:t>, </a:t>
            </a:r>
            <a:r>
              <a:rPr lang="es-ES" i="1" dirty="0" err="1"/>
              <a:t>we</a:t>
            </a:r>
            <a:r>
              <a:rPr lang="es-ES" i="1" dirty="0"/>
              <a:t> </a:t>
            </a:r>
            <a:r>
              <a:rPr lang="es-ES" i="1" dirty="0" err="1"/>
              <a:t>learn</a:t>
            </a:r>
            <a:r>
              <a:rPr lang="es-ES" i="1" dirty="0"/>
              <a:t> </a:t>
            </a:r>
            <a:r>
              <a:rPr lang="es-ES" i="1" dirty="0" err="1"/>
              <a:t>by</a:t>
            </a:r>
            <a:r>
              <a:rPr lang="es-ES" i="1" dirty="0"/>
              <a:t> </a:t>
            </a:r>
            <a:r>
              <a:rPr lang="es-ES" i="1" dirty="0" err="1"/>
              <a:t>doing</a:t>
            </a:r>
            <a:r>
              <a:rPr lang="es-ES" i="1" dirty="0"/>
              <a:t> </a:t>
            </a:r>
            <a:r>
              <a:rPr lang="es-ES" i="1" dirty="0" err="1"/>
              <a:t>them</a:t>
            </a:r>
            <a:r>
              <a:rPr lang="es-ES" i="1" dirty="0"/>
              <a:t>"</a:t>
            </a:r>
          </a:p>
          <a:p>
            <a:pPr marL="0" indent="0">
              <a:buNone/>
            </a:pPr>
            <a:endParaRPr lang="es-ES" i="1" dirty="0">
              <a:cs typeface="Calibri"/>
            </a:endParaRPr>
          </a:p>
          <a:p>
            <a:pPr marL="0" indent="0">
              <a:buNone/>
            </a:pPr>
            <a:r>
              <a:rPr lang="es-ES" sz="2000" i="1" dirty="0">
                <a:cs typeface="Calibri"/>
              </a:rPr>
              <a:t>Aristóteles</a:t>
            </a:r>
          </a:p>
        </p:txBody>
      </p:sp>
    </p:spTree>
    <p:extLst>
      <p:ext uri="{BB962C8B-B14F-4D97-AF65-F5344CB8AC3E}">
        <p14:creationId xmlns:p14="http://schemas.microsoft.com/office/powerpoint/2010/main" val="3058807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err="1">
                <a:cs typeface="Calibri Light"/>
              </a:rPr>
              <a:t>Lab</a:t>
            </a:r>
            <a:r>
              <a:rPr lang="es-ES" dirty="0">
                <a:cs typeface="Calibri Light"/>
              </a:rPr>
              <a:t>  - AWS SQS</a:t>
            </a:r>
            <a:endParaRPr lang="es-ES" dirty="0" err="1"/>
          </a:p>
        </p:txBody>
      </p:sp>
      <p:sp>
        <p:nvSpPr>
          <p:cNvPr id="7" name="Marcador de contenido 2">
            <a:extLst>
              <a:ext uri="{FF2B5EF4-FFF2-40B4-BE49-F238E27FC236}">
                <a16:creationId xmlns:a16="http://schemas.microsoft.com/office/drawing/2014/main" id="{8B6BBDF3-4421-4170-B142-57172379E367}"/>
              </a:ext>
            </a:extLst>
          </p:cNvPr>
          <p:cNvSpPr txBox="1">
            <a:spLocks/>
          </p:cNvSpPr>
          <p:nvPr/>
        </p:nvSpPr>
        <p:spPr>
          <a:xfrm>
            <a:off x="552132" y="1210203"/>
            <a:ext cx="7976715" cy="5154492"/>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cs typeface="Calibri"/>
              </a:rPr>
              <a:t>¿Qué hemos aprendido?</a:t>
            </a:r>
            <a:endParaRPr lang="es-ES" dirty="0"/>
          </a:p>
          <a:p>
            <a:pPr lvl="1">
              <a:lnSpc>
                <a:spcPct val="150000"/>
              </a:lnSpc>
            </a:pPr>
            <a:r>
              <a:rPr lang="es-ES" sz="1800" dirty="0"/>
              <a:t>Cómo crear y configurar una cola en AWS SQS</a:t>
            </a:r>
            <a:endParaRPr lang="es-ES" sz="1800" dirty="0" err="1">
              <a:cs typeface="Calibri"/>
            </a:endParaRPr>
          </a:p>
          <a:p>
            <a:pPr lvl="1">
              <a:lnSpc>
                <a:spcPct val="150000"/>
              </a:lnSpc>
            </a:pPr>
            <a:r>
              <a:rPr lang="es-ES" sz="1800" dirty="0">
                <a:cs typeface="Calibri"/>
              </a:rPr>
              <a:t>Cómo enviar mensajes a la cola a través de la interfaz de AWS SQS</a:t>
            </a:r>
          </a:p>
          <a:p>
            <a:pPr lvl="1">
              <a:lnSpc>
                <a:spcPct val="150000"/>
              </a:lnSpc>
            </a:pPr>
            <a:r>
              <a:rPr lang="es-ES" sz="1800" dirty="0">
                <a:cs typeface="Calibri"/>
              </a:rPr>
              <a:t>Cómo leer y borrar mensajes de la cola a través de la interfaz de AWS SQS</a:t>
            </a:r>
          </a:p>
          <a:p>
            <a:pPr lvl="1">
              <a:lnSpc>
                <a:spcPct val="150000"/>
              </a:lnSpc>
            </a:pPr>
            <a:r>
              <a:rPr lang="es-ES" sz="1800" dirty="0">
                <a:cs typeface="Calibri"/>
              </a:rPr>
              <a:t>Cómo enviar mensajes desde un </a:t>
            </a:r>
            <a:r>
              <a:rPr lang="es-ES" sz="1800" dirty="0" err="1">
                <a:cs typeface="Calibri"/>
              </a:rPr>
              <a:t>topic</a:t>
            </a:r>
            <a:r>
              <a:rPr lang="es-ES" sz="1800" dirty="0">
                <a:cs typeface="Calibri"/>
              </a:rPr>
              <a:t> a la cola creada en AWS SQS</a:t>
            </a:r>
          </a:p>
        </p:txBody>
      </p:sp>
    </p:spTree>
    <p:extLst>
      <p:ext uri="{BB962C8B-B14F-4D97-AF65-F5344CB8AC3E}">
        <p14:creationId xmlns:p14="http://schemas.microsoft.com/office/powerpoint/2010/main" val="2515143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Imagen que contiene texto, mapa&#10;&#10;Descripción generada con confianza muy alta">
            <a:extLst>
              <a:ext uri="{FF2B5EF4-FFF2-40B4-BE49-F238E27FC236}">
                <a16:creationId xmlns:a16="http://schemas.microsoft.com/office/drawing/2014/main" id="{1A7A200B-D741-4CA2-B606-41CDC9E8318F}"/>
              </a:ext>
            </a:extLst>
          </p:cNvPr>
          <p:cNvPicPr>
            <a:picLocks noGrp="1" noChangeAspect="1"/>
          </p:cNvPicPr>
          <p:nvPr>
            <p:ph idx="1"/>
          </p:nvPr>
        </p:nvPicPr>
        <p:blipFill>
          <a:blip r:embed="rId3"/>
          <a:stretch>
            <a:fillRect/>
          </a:stretch>
        </p:blipFill>
        <p:spPr>
          <a:xfrm>
            <a:off x="-37530" y="-51752"/>
            <a:ext cx="9258506" cy="7048588"/>
          </a:xfrm>
          <a:prstGeom prst="rect">
            <a:avLst/>
          </a:prstGeom>
        </p:spPr>
      </p:pic>
    </p:spTree>
    <p:extLst>
      <p:ext uri="{BB962C8B-B14F-4D97-AF65-F5344CB8AC3E}">
        <p14:creationId xmlns:p14="http://schemas.microsoft.com/office/powerpoint/2010/main" val="1316605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Consejos  - SQS</a:t>
            </a:r>
            <a:endParaRPr lang="es-ES" dirty="0"/>
          </a:p>
        </p:txBody>
      </p:sp>
      <p:sp>
        <p:nvSpPr>
          <p:cNvPr id="7" name="Marcador de contenido 2">
            <a:extLst>
              <a:ext uri="{FF2B5EF4-FFF2-40B4-BE49-F238E27FC236}">
                <a16:creationId xmlns:a16="http://schemas.microsoft.com/office/drawing/2014/main" id="{8B6BBDF3-4421-4170-B142-57172379E367}"/>
              </a:ext>
            </a:extLst>
          </p:cNvPr>
          <p:cNvSpPr txBox="1">
            <a:spLocks/>
          </p:cNvSpPr>
          <p:nvPr/>
        </p:nvSpPr>
        <p:spPr>
          <a:xfrm>
            <a:off x="552132" y="1210203"/>
            <a:ext cx="7976715" cy="5154492"/>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s-ES" sz="1800" dirty="0"/>
              <a:t>Podemos integrarlo fácilmente con SNS</a:t>
            </a:r>
          </a:p>
          <a:p>
            <a:pPr lvl="1">
              <a:lnSpc>
                <a:spcPct val="150000"/>
              </a:lnSpc>
            </a:pPr>
            <a:r>
              <a:rPr lang="es-ES" sz="1800" dirty="0"/>
              <a:t>Se puede encriptar haciendo uso de AWS KMS</a:t>
            </a:r>
          </a:p>
          <a:p>
            <a:pPr lvl="1">
              <a:lnSpc>
                <a:spcPct val="150000"/>
              </a:lnSpc>
            </a:pPr>
            <a:r>
              <a:rPr lang="es-ES" sz="1800" dirty="0"/>
              <a:t>Podemos integrarlo con </a:t>
            </a:r>
            <a:r>
              <a:rPr lang="es-ES" sz="1800" dirty="0" err="1"/>
              <a:t>CloudWatch</a:t>
            </a:r>
            <a:r>
              <a:rPr lang="es-ES" sz="1800" dirty="0"/>
              <a:t> para </a:t>
            </a:r>
            <a:r>
              <a:rPr lang="es-ES" sz="1800" dirty="0" err="1"/>
              <a:t>autoescalar</a:t>
            </a:r>
            <a:r>
              <a:rPr lang="es-ES" sz="1800" dirty="0"/>
              <a:t> en función de eventos en las colas</a:t>
            </a:r>
            <a:endParaRPr lang="es-ES" dirty="0">
              <a:cs typeface="Calibri"/>
            </a:endParaRPr>
          </a:p>
        </p:txBody>
      </p:sp>
    </p:spTree>
    <p:extLst>
      <p:ext uri="{BB962C8B-B14F-4D97-AF65-F5344CB8AC3E}">
        <p14:creationId xmlns:p14="http://schemas.microsoft.com/office/powerpoint/2010/main" val="2046289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Importante  - SQS</a:t>
            </a:r>
            <a:endParaRPr lang="es-ES" dirty="0"/>
          </a:p>
        </p:txBody>
      </p:sp>
      <p:sp>
        <p:nvSpPr>
          <p:cNvPr id="7" name="Marcador de contenido 2">
            <a:extLst>
              <a:ext uri="{FF2B5EF4-FFF2-40B4-BE49-F238E27FC236}">
                <a16:creationId xmlns:a16="http://schemas.microsoft.com/office/drawing/2014/main" id="{8B6BBDF3-4421-4170-B142-57172379E367}"/>
              </a:ext>
            </a:extLst>
          </p:cNvPr>
          <p:cNvSpPr txBox="1">
            <a:spLocks/>
          </p:cNvSpPr>
          <p:nvPr/>
        </p:nvSpPr>
        <p:spPr>
          <a:xfrm>
            <a:off x="552132" y="1210203"/>
            <a:ext cx="7976715" cy="5154492"/>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s-ES" sz="1800" dirty="0"/>
              <a:t>Las colas FIFO están limitadas a 300 llamadas API por segundo</a:t>
            </a:r>
          </a:p>
          <a:p>
            <a:pPr lvl="1">
              <a:lnSpc>
                <a:spcPct val="150000"/>
              </a:lnSpc>
            </a:pPr>
            <a:r>
              <a:rPr lang="es-ES" sz="1800"/>
              <a:t>Las </a:t>
            </a:r>
            <a:r>
              <a:rPr lang="es-ES" sz="1800" dirty="0"/>
              <a:t>colas FIFO no pueden integrarse con SNS</a:t>
            </a:r>
          </a:p>
          <a:p>
            <a:pPr lvl="1">
              <a:lnSpc>
                <a:spcPct val="150000"/>
              </a:lnSpc>
            </a:pPr>
            <a:r>
              <a:rPr lang="es-ES" sz="1800"/>
              <a:t>Las </a:t>
            </a:r>
            <a:r>
              <a:rPr lang="es-ES" sz="1800" dirty="0"/>
              <a:t>colas estándar pueden entregar mensajes duplicados</a:t>
            </a:r>
            <a:endParaRPr lang="es-ES" dirty="0">
              <a:cs typeface="Calibri"/>
            </a:endParaRPr>
          </a:p>
        </p:txBody>
      </p:sp>
    </p:spTree>
    <p:extLst>
      <p:ext uri="{BB962C8B-B14F-4D97-AF65-F5344CB8AC3E}">
        <p14:creationId xmlns:p14="http://schemas.microsoft.com/office/powerpoint/2010/main" val="4045723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AWS </a:t>
            </a:r>
            <a:r>
              <a:rPr lang="es-ES" dirty="0" err="1">
                <a:cs typeface="Calibri Light"/>
              </a:rPr>
              <a:t>Service</a:t>
            </a:r>
            <a:r>
              <a:rPr lang="es-ES" dirty="0">
                <a:cs typeface="Calibri Light"/>
              </a:rPr>
              <a:t> Simple </a:t>
            </a:r>
            <a:r>
              <a:rPr lang="es-ES" dirty="0" err="1">
                <a:cs typeface="Calibri Light"/>
              </a:rPr>
              <a:t>Notification</a:t>
            </a:r>
            <a:r>
              <a:rPr lang="es-ES" dirty="0">
                <a:cs typeface="Calibri Light"/>
              </a:rPr>
              <a:t> (SNS)?</a:t>
            </a:r>
            <a:endParaRPr lang="es-ES" dirty="0"/>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23437" y="1736270"/>
            <a:ext cx="5786364" cy="4234754"/>
          </a:xfrm>
        </p:spPr>
        <p:txBody>
          <a:bodyPr>
            <a:normAutofit/>
          </a:bodyPr>
          <a:lstStyle/>
          <a:p>
            <a:r>
              <a:rPr lang="es-ES" dirty="0">
                <a:cs typeface="Calibri"/>
              </a:rPr>
              <a:t>AWS SNS es un servicio web que nos facilita la creación, operación y envío de notificaciones desde AWS.</a:t>
            </a:r>
          </a:p>
          <a:p>
            <a:endParaRPr lang="es-ES" dirty="0">
              <a:cs typeface="Calibri"/>
            </a:endParaRPr>
          </a:p>
          <a:p>
            <a:r>
              <a:rPr lang="es-ES" dirty="0">
                <a:cs typeface="Calibri"/>
              </a:rPr>
              <a:t>Nos permite publicar mensajes de forma flexible, escalable y barata haciendo que estos mensajes lleguen inmediatamente a los subscriptores de nuestra aplicación o a otras aplicaciones</a:t>
            </a:r>
          </a:p>
          <a:p>
            <a:endParaRPr lang="es-ES" dirty="0">
              <a:cs typeface="Calibri"/>
            </a:endParaRPr>
          </a:p>
          <a:p>
            <a:endParaRPr lang="es-ES" dirty="0">
              <a:cs typeface="Calibri"/>
            </a:endParaRPr>
          </a:p>
          <a:p>
            <a:pPr marL="0" indent="0">
              <a:buNone/>
            </a:pPr>
            <a:endParaRPr lang="es-ES" dirty="0">
              <a:cs typeface="Calibri"/>
            </a:endParaRPr>
          </a:p>
          <a:p>
            <a:pPr marL="0" indent="0">
              <a:buNone/>
            </a:pPr>
            <a:endParaRPr lang="es-ES" dirty="0">
              <a:cs typeface="Calibri"/>
            </a:endParaRPr>
          </a:p>
        </p:txBody>
      </p:sp>
      <p:pic>
        <p:nvPicPr>
          <p:cNvPr id="6" name="Imagen 6">
            <a:extLst>
              <a:ext uri="{FF2B5EF4-FFF2-40B4-BE49-F238E27FC236}">
                <a16:creationId xmlns:a16="http://schemas.microsoft.com/office/drawing/2014/main" id="{8A55C730-52A8-480F-AB65-5EDFF31DD2D5}"/>
              </a:ext>
            </a:extLst>
          </p:cNvPr>
          <p:cNvPicPr>
            <a:picLocks noChangeAspect="1"/>
          </p:cNvPicPr>
          <p:nvPr/>
        </p:nvPicPr>
        <p:blipFill>
          <a:blip r:embed="rId2"/>
          <a:stretch>
            <a:fillRect/>
          </a:stretch>
        </p:blipFill>
        <p:spPr>
          <a:xfrm>
            <a:off x="6997934" y="2895614"/>
            <a:ext cx="1508568" cy="1519998"/>
          </a:xfrm>
          <a:prstGeom prst="rect">
            <a:avLst/>
          </a:prstGeom>
        </p:spPr>
      </p:pic>
    </p:spTree>
    <p:extLst>
      <p:ext uri="{BB962C8B-B14F-4D97-AF65-F5344CB8AC3E}">
        <p14:creationId xmlns:p14="http://schemas.microsoft.com/office/powerpoint/2010/main" val="2105285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AWS </a:t>
            </a:r>
            <a:r>
              <a:rPr lang="es-ES" dirty="0" err="1">
                <a:cs typeface="Calibri Light"/>
              </a:rPr>
              <a:t>Service</a:t>
            </a:r>
            <a:r>
              <a:rPr lang="es-ES" dirty="0">
                <a:cs typeface="Calibri Light"/>
              </a:rPr>
              <a:t> Simple </a:t>
            </a:r>
            <a:r>
              <a:rPr lang="es-ES" dirty="0" err="1">
                <a:cs typeface="Calibri Light"/>
              </a:rPr>
              <a:t>Notification</a:t>
            </a:r>
            <a:r>
              <a:rPr lang="es-ES" dirty="0">
                <a:cs typeface="Calibri Light"/>
              </a:rPr>
              <a:t> (SNS)?</a:t>
            </a:r>
            <a:endParaRPr lang="es-ES" b="0" dirty="0">
              <a:cs typeface="Calibri Light"/>
            </a:endParaRPr>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478259" y="1293527"/>
            <a:ext cx="8216933" cy="4975669"/>
          </a:xfrm>
        </p:spPr>
        <p:txBody>
          <a:bodyPr>
            <a:normAutofit fontScale="77500" lnSpcReduction="20000"/>
          </a:bodyPr>
          <a:lstStyle/>
          <a:p>
            <a:r>
              <a:rPr lang="es-ES" dirty="0">
                <a:cs typeface="Calibri"/>
              </a:rPr>
              <a:t>Notificaciones </a:t>
            </a:r>
            <a:r>
              <a:rPr lang="es-ES" dirty="0" err="1">
                <a:cs typeface="Calibri"/>
              </a:rPr>
              <a:t>push</a:t>
            </a:r>
            <a:r>
              <a:rPr lang="es-ES" dirty="0">
                <a:cs typeface="Calibri"/>
              </a:rPr>
              <a:t> para dispositivos Apple, Google, </a:t>
            </a:r>
            <a:r>
              <a:rPr lang="es-ES" dirty="0" err="1">
                <a:cs typeface="Calibri"/>
              </a:rPr>
              <a:t>Fire</a:t>
            </a:r>
            <a:r>
              <a:rPr lang="es-ES" dirty="0">
                <a:cs typeface="Calibri"/>
              </a:rPr>
              <a:t> OS y Windows</a:t>
            </a:r>
          </a:p>
          <a:p>
            <a:endParaRPr lang="es-ES" dirty="0">
              <a:cs typeface="Calibri"/>
            </a:endParaRPr>
          </a:p>
          <a:p>
            <a:r>
              <a:rPr lang="es-ES" dirty="0">
                <a:cs typeface="Calibri"/>
              </a:rPr>
              <a:t>Además de dispositivos móviles, AWS SNS puede mandar notificaciones por SMS o email, notificaciones a las colas AWS SQS o a cualquier </a:t>
            </a:r>
            <a:r>
              <a:rPr lang="es-ES" dirty="0" err="1">
                <a:cs typeface="Calibri"/>
              </a:rPr>
              <a:t>endpoint</a:t>
            </a:r>
            <a:r>
              <a:rPr lang="es-ES" dirty="0">
                <a:cs typeface="Calibri"/>
              </a:rPr>
              <a:t> HTTP</a:t>
            </a:r>
          </a:p>
          <a:p>
            <a:endParaRPr lang="es-ES" dirty="0">
              <a:cs typeface="Calibri"/>
            </a:endParaRPr>
          </a:p>
          <a:p>
            <a:r>
              <a:rPr lang="es-ES" dirty="0">
                <a:cs typeface="Calibri"/>
              </a:rPr>
              <a:t>Las notificaciones de AWS SQS también pueden hacer de </a:t>
            </a:r>
            <a:r>
              <a:rPr lang="es-ES" dirty="0" err="1">
                <a:cs typeface="Calibri"/>
              </a:rPr>
              <a:t>trigger</a:t>
            </a:r>
            <a:r>
              <a:rPr lang="es-ES" dirty="0">
                <a:cs typeface="Calibri"/>
              </a:rPr>
              <a:t> para funciones de AWS Lambda</a:t>
            </a:r>
          </a:p>
          <a:p>
            <a:endParaRPr lang="es-ES" dirty="0">
              <a:cs typeface="Calibri"/>
            </a:endParaRPr>
          </a:p>
          <a:p>
            <a:r>
              <a:rPr lang="es-ES" dirty="0">
                <a:cs typeface="Calibri"/>
              </a:rPr>
              <a:t>SNS nos permite agrupar destinatarios usando </a:t>
            </a:r>
            <a:r>
              <a:rPr lang="es-ES" dirty="0" err="1">
                <a:cs typeface="Calibri"/>
              </a:rPr>
              <a:t>topics</a:t>
            </a:r>
            <a:r>
              <a:rPr lang="es-ES" dirty="0">
                <a:cs typeface="Calibri"/>
              </a:rPr>
              <a:t>. Cada </a:t>
            </a:r>
            <a:r>
              <a:rPr lang="es-ES" dirty="0" err="1">
                <a:cs typeface="Calibri"/>
              </a:rPr>
              <a:t>topic</a:t>
            </a:r>
            <a:r>
              <a:rPr lang="es-ES" dirty="0">
                <a:cs typeface="Calibri"/>
              </a:rPr>
              <a:t> puede enviar notificaciones a varios tipos de </a:t>
            </a:r>
            <a:r>
              <a:rPr lang="es-ES" dirty="0" err="1">
                <a:cs typeface="Calibri"/>
              </a:rPr>
              <a:t>endpoints</a:t>
            </a:r>
            <a:r>
              <a:rPr lang="es-ES" dirty="0">
                <a:cs typeface="Calibri"/>
              </a:rPr>
              <a:t> (Android y SMS por ejemplo)</a:t>
            </a:r>
          </a:p>
          <a:p>
            <a:endParaRPr lang="es-ES" dirty="0">
              <a:cs typeface="Calibri"/>
            </a:endParaRPr>
          </a:p>
          <a:p>
            <a:r>
              <a:rPr lang="es-ES" dirty="0">
                <a:cs typeface="Calibri"/>
              </a:rPr>
              <a:t>Para evitar que los mensajes se pierda, todos los mensajes se almacenan de forma redundante en distintas zonas de disponibilidad</a:t>
            </a:r>
          </a:p>
          <a:p>
            <a:endParaRPr lang="es-ES" dirty="0">
              <a:cs typeface="Calibri"/>
            </a:endParaRPr>
          </a:p>
          <a:p>
            <a:pPr marL="0" indent="0">
              <a:buNone/>
            </a:pPr>
            <a:endParaRPr lang="es-ES" dirty="0">
              <a:cs typeface="Calibri"/>
            </a:endParaRPr>
          </a:p>
          <a:p>
            <a:pPr marL="0" indent="0">
              <a:buNone/>
            </a:pPr>
            <a:endParaRPr lang="es-ES" dirty="0">
              <a:cs typeface="Calibri"/>
            </a:endParaRPr>
          </a:p>
        </p:txBody>
      </p:sp>
    </p:spTree>
    <p:extLst>
      <p:ext uri="{BB962C8B-B14F-4D97-AF65-F5344CB8AC3E}">
        <p14:creationId xmlns:p14="http://schemas.microsoft.com/office/powerpoint/2010/main" val="2974037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Características de AWS SQS</a:t>
            </a:r>
            <a:endParaRPr lang="es-ES" dirty="0" err="1"/>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23437" y="1736270"/>
            <a:ext cx="8045257" cy="3568904"/>
          </a:xfrm>
        </p:spPr>
        <p:txBody>
          <a:bodyPr>
            <a:normAutofit fontScale="92500" lnSpcReduction="10000"/>
          </a:bodyPr>
          <a:lstStyle/>
          <a:p>
            <a:r>
              <a:rPr lang="es-ES" dirty="0">
                <a:cs typeface="Calibri"/>
              </a:rPr>
              <a:t>Basado en eventos </a:t>
            </a:r>
            <a:r>
              <a:rPr lang="es-ES" dirty="0" err="1">
                <a:cs typeface="Calibri"/>
              </a:rPr>
              <a:t>push</a:t>
            </a:r>
          </a:p>
          <a:p>
            <a:r>
              <a:rPr lang="es-ES" dirty="0">
                <a:cs typeface="Calibri"/>
              </a:rPr>
              <a:t>Las </a:t>
            </a:r>
            <a:r>
              <a:rPr lang="es-ES" dirty="0" err="1">
                <a:cs typeface="Calibri"/>
              </a:rPr>
              <a:t>APIs</a:t>
            </a:r>
            <a:r>
              <a:rPr lang="es-ES" dirty="0">
                <a:cs typeface="Calibri"/>
              </a:rPr>
              <a:t> son sencillas y se pueden integrar con otras aplicaciones fácilmente</a:t>
            </a:r>
          </a:p>
          <a:p>
            <a:r>
              <a:rPr lang="es-ES" dirty="0">
                <a:cs typeface="Calibri"/>
              </a:rPr>
              <a:t>El envío de mensajes es flexible, soporta distintos tipos de protocolos de transporte</a:t>
            </a:r>
          </a:p>
          <a:p>
            <a:r>
              <a:rPr lang="es-ES" dirty="0">
                <a:cs typeface="Calibri"/>
              </a:rPr>
              <a:t>Es barato, se paga por uso y no hay que hacer pagos iniciales</a:t>
            </a:r>
          </a:p>
          <a:p>
            <a:r>
              <a:rPr lang="es-ES" dirty="0">
                <a:cs typeface="Calibri"/>
              </a:rPr>
              <a:t>La gestión de AWS a través de la consola de AWS es muy sencilla</a:t>
            </a:r>
          </a:p>
          <a:p>
            <a:pPr marL="0" indent="0">
              <a:buNone/>
            </a:pPr>
            <a:endParaRPr lang="es-ES" dirty="0">
              <a:cs typeface="Calibri"/>
            </a:endParaRPr>
          </a:p>
        </p:txBody>
      </p:sp>
    </p:spTree>
    <p:extLst>
      <p:ext uri="{BB962C8B-B14F-4D97-AF65-F5344CB8AC3E}">
        <p14:creationId xmlns:p14="http://schemas.microsoft.com/office/powerpoint/2010/main" val="73300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Costes de AWS SQS</a:t>
            </a:r>
            <a:endParaRPr lang="es-ES" dirty="0" err="1"/>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23437" y="1736270"/>
            <a:ext cx="8045257" cy="3568904"/>
          </a:xfrm>
        </p:spPr>
        <p:txBody>
          <a:bodyPr>
            <a:normAutofit/>
          </a:bodyPr>
          <a:lstStyle/>
          <a:p>
            <a:r>
              <a:rPr lang="es-ES" dirty="0">
                <a:cs typeface="Calibri"/>
              </a:rPr>
              <a:t>$0.50 por cada millón de peticiones AWS SNS</a:t>
            </a:r>
          </a:p>
          <a:p>
            <a:r>
              <a:rPr lang="es-ES" dirty="0">
                <a:cs typeface="Calibri"/>
              </a:rPr>
              <a:t>$0.06 por cada 100,000 notificaciones HTTP</a:t>
            </a:r>
          </a:p>
          <a:p>
            <a:r>
              <a:rPr lang="es-ES" dirty="0">
                <a:cs typeface="Calibri"/>
              </a:rPr>
              <a:t>$0.75 por cada 100 notificaciones SMS</a:t>
            </a:r>
          </a:p>
          <a:p>
            <a:r>
              <a:rPr lang="es-ES" dirty="0">
                <a:cs typeface="Calibri"/>
              </a:rPr>
              <a:t>$2.00 por cada 100,000 notificaciones a través de Email</a:t>
            </a:r>
          </a:p>
          <a:p>
            <a:pPr marL="0" indent="0">
              <a:buNone/>
            </a:pPr>
            <a:endParaRPr lang="es-ES" dirty="0">
              <a:cs typeface="Calibri"/>
            </a:endParaRPr>
          </a:p>
        </p:txBody>
      </p:sp>
    </p:spTree>
    <p:extLst>
      <p:ext uri="{BB962C8B-B14F-4D97-AF65-F5344CB8AC3E}">
        <p14:creationId xmlns:p14="http://schemas.microsoft.com/office/powerpoint/2010/main" val="4260607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a:xfrm>
            <a:off x="628650" y="365129"/>
            <a:ext cx="8397530" cy="510088"/>
          </a:xfrm>
        </p:spPr>
        <p:txBody>
          <a:bodyPr/>
          <a:lstStyle/>
          <a:p>
            <a:r>
              <a:rPr lang="es-ES" dirty="0">
                <a:cs typeface="Calibri Light"/>
              </a:rPr>
              <a:t>¿Cuál es la mejor manera de aprender sobre AWS </a:t>
            </a:r>
            <a:r>
              <a:rPr lang="es-ES" dirty="0" err="1">
                <a:cs typeface="Calibri Light"/>
              </a:rPr>
              <a:t>DynamoDB</a:t>
            </a:r>
            <a:r>
              <a:rPr lang="es-ES" dirty="0">
                <a:cs typeface="Calibri Light"/>
              </a:rPr>
              <a:t>?</a:t>
            </a:r>
            <a:endParaRPr lang="es-ES" dirty="0"/>
          </a:p>
        </p:txBody>
      </p:sp>
      <p:sp>
        <p:nvSpPr>
          <p:cNvPr id="4" name="Marcador de contenido 3">
            <a:extLst>
              <a:ext uri="{FF2B5EF4-FFF2-40B4-BE49-F238E27FC236}">
                <a16:creationId xmlns:a16="http://schemas.microsoft.com/office/drawing/2014/main" id="{83909EFF-B933-4272-938E-63AD61051AC5}"/>
              </a:ext>
            </a:extLst>
          </p:cNvPr>
          <p:cNvSpPr>
            <a:spLocks noGrp="1"/>
          </p:cNvSpPr>
          <p:nvPr>
            <p:ph idx="1"/>
          </p:nvPr>
        </p:nvSpPr>
        <p:spPr>
          <a:xfrm>
            <a:off x="440002" y="1396208"/>
            <a:ext cx="8021056" cy="1895513"/>
          </a:xfrm>
        </p:spPr>
        <p:txBody>
          <a:bodyPr>
            <a:noAutofit/>
          </a:bodyPr>
          <a:lstStyle/>
          <a:p>
            <a:pPr marL="0" indent="0">
              <a:buNone/>
            </a:pPr>
            <a:r>
              <a:rPr lang="es-ES" i="1" dirty="0">
                <a:cs typeface="Calibri"/>
              </a:rPr>
              <a:t>"</a:t>
            </a:r>
            <a:r>
              <a:rPr lang="es-ES" i="1" dirty="0" err="1">
                <a:cs typeface="Calibri"/>
              </a:rPr>
              <a:t>For</a:t>
            </a:r>
            <a:r>
              <a:rPr lang="es-ES" i="1" dirty="0"/>
              <a:t> </a:t>
            </a:r>
            <a:r>
              <a:rPr lang="es-ES" i="1" dirty="0" err="1"/>
              <a:t>the</a:t>
            </a:r>
            <a:r>
              <a:rPr lang="es-ES" i="1" dirty="0"/>
              <a:t> </a:t>
            </a:r>
            <a:r>
              <a:rPr lang="es-ES" i="1" dirty="0" err="1"/>
              <a:t>things</a:t>
            </a:r>
            <a:r>
              <a:rPr lang="es-ES" i="1" dirty="0"/>
              <a:t> </a:t>
            </a:r>
            <a:r>
              <a:rPr lang="es-ES" i="1" dirty="0" err="1"/>
              <a:t>we</a:t>
            </a:r>
            <a:r>
              <a:rPr lang="es-ES" i="1" dirty="0"/>
              <a:t> </a:t>
            </a:r>
            <a:r>
              <a:rPr lang="es-ES" i="1" dirty="0" err="1"/>
              <a:t>have</a:t>
            </a:r>
            <a:r>
              <a:rPr lang="es-ES" i="1" dirty="0"/>
              <a:t> </a:t>
            </a:r>
            <a:r>
              <a:rPr lang="es-ES" i="1" dirty="0" err="1"/>
              <a:t>to</a:t>
            </a:r>
            <a:r>
              <a:rPr lang="es-ES" i="1" dirty="0"/>
              <a:t> </a:t>
            </a:r>
            <a:r>
              <a:rPr lang="es-ES" i="1" dirty="0" err="1"/>
              <a:t>learn</a:t>
            </a:r>
            <a:r>
              <a:rPr lang="es-ES" i="1" dirty="0"/>
              <a:t> </a:t>
            </a:r>
            <a:r>
              <a:rPr lang="es-ES" i="1" dirty="0" err="1"/>
              <a:t>before</a:t>
            </a:r>
            <a:r>
              <a:rPr lang="es-ES" i="1" dirty="0"/>
              <a:t> </a:t>
            </a:r>
            <a:r>
              <a:rPr lang="es-ES" i="1" dirty="0" err="1"/>
              <a:t>we</a:t>
            </a:r>
            <a:r>
              <a:rPr lang="es-ES" i="1" dirty="0"/>
              <a:t> can do </a:t>
            </a:r>
            <a:r>
              <a:rPr lang="es-ES" i="1" dirty="0" err="1"/>
              <a:t>them</a:t>
            </a:r>
            <a:r>
              <a:rPr lang="es-ES" i="1" dirty="0"/>
              <a:t>, </a:t>
            </a:r>
            <a:r>
              <a:rPr lang="es-ES" i="1" dirty="0" err="1"/>
              <a:t>we</a:t>
            </a:r>
            <a:r>
              <a:rPr lang="es-ES" i="1" dirty="0"/>
              <a:t> </a:t>
            </a:r>
            <a:r>
              <a:rPr lang="es-ES" i="1" dirty="0" err="1"/>
              <a:t>learn</a:t>
            </a:r>
            <a:r>
              <a:rPr lang="es-ES" i="1" dirty="0"/>
              <a:t> </a:t>
            </a:r>
            <a:r>
              <a:rPr lang="es-ES" i="1" dirty="0" err="1"/>
              <a:t>by</a:t>
            </a:r>
            <a:r>
              <a:rPr lang="es-ES" i="1" dirty="0"/>
              <a:t> </a:t>
            </a:r>
            <a:r>
              <a:rPr lang="es-ES" i="1" dirty="0" err="1"/>
              <a:t>doing</a:t>
            </a:r>
            <a:r>
              <a:rPr lang="es-ES" i="1" dirty="0"/>
              <a:t> </a:t>
            </a:r>
            <a:r>
              <a:rPr lang="es-ES" i="1" dirty="0" err="1"/>
              <a:t>them</a:t>
            </a:r>
            <a:r>
              <a:rPr lang="es-ES" i="1" dirty="0"/>
              <a:t>"</a:t>
            </a:r>
          </a:p>
          <a:p>
            <a:pPr marL="0" indent="0">
              <a:buNone/>
            </a:pPr>
            <a:endParaRPr lang="es-ES" i="1" dirty="0">
              <a:cs typeface="Calibri"/>
            </a:endParaRPr>
          </a:p>
          <a:p>
            <a:pPr marL="0" indent="0">
              <a:buNone/>
            </a:pPr>
            <a:r>
              <a:rPr lang="es-ES" sz="2000" i="1" dirty="0">
                <a:cs typeface="Calibri"/>
              </a:rPr>
              <a:t>Aristóteles</a:t>
            </a:r>
          </a:p>
        </p:txBody>
      </p:sp>
    </p:spTree>
    <p:extLst>
      <p:ext uri="{BB962C8B-B14F-4D97-AF65-F5344CB8AC3E}">
        <p14:creationId xmlns:p14="http://schemas.microsoft.com/office/powerpoint/2010/main" val="4116108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AWS API Gateway?</a:t>
            </a:r>
            <a:endParaRPr lang="es-ES" dirty="0"/>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23437" y="1736270"/>
            <a:ext cx="5786364" cy="4234754"/>
          </a:xfrm>
        </p:spPr>
        <p:txBody>
          <a:bodyPr>
            <a:normAutofit fontScale="85000" lnSpcReduction="10000"/>
          </a:bodyPr>
          <a:lstStyle/>
          <a:p>
            <a:r>
              <a:rPr lang="es-ES" dirty="0">
                <a:cs typeface="Calibri"/>
              </a:rPr>
              <a:t>AWS Api Gateway es un servicio completamente gestionado que facilita a los desarrolladores el publicado, mantenimiento, monitorización y </a:t>
            </a:r>
            <a:r>
              <a:rPr lang="es-ES" dirty="0" err="1">
                <a:cs typeface="Calibri"/>
              </a:rPr>
              <a:t>securización</a:t>
            </a:r>
            <a:r>
              <a:rPr lang="es-ES" dirty="0">
                <a:cs typeface="Calibri"/>
              </a:rPr>
              <a:t> de </a:t>
            </a:r>
            <a:r>
              <a:rPr lang="es-ES" dirty="0" err="1">
                <a:cs typeface="Calibri"/>
              </a:rPr>
              <a:t>APIs</a:t>
            </a:r>
            <a:r>
              <a:rPr lang="es-ES" dirty="0">
                <a:cs typeface="Calibri"/>
              </a:rPr>
              <a:t> de cualquier magnitud</a:t>
            </a:r>
          </a:p>
          <a:p>
            <a:endParaRPr lang="es-ES" dirty="0">
              <a:cs typeface="Calibri"/>
            </a:endParaRPr>
          </a:p>
          <a:p>
            <a:r>
              <a:rPr lang="es-ES" dirty="0">
                <a:cs typeface="Calibri"/>
              </a:rPr>
              <a:t>Con unos pocos </a:t>
            </a:r>
            <a:r>
              <a:rPr lang="es-ES" dirty="0" err="1">
                <a:cs typeface="Calibri"/>
              </a:rPr>
              <a:t>clicks</a:t>
            </a:r>
            <a:r>
              <a:rPr lang="es-ES" dirty="0">
                <a:cs typeface="Calibri"/>
              </a:rPr>
              <a:t> podemos crear una API para que nuestras aplicaciones puedan acceder a datos, lógica de negocio y cualquier otra funcionalidad que hayamos implementado en nuestros servicios </a:t>
            </a:r>
            <a:r>
              <a:rPr lang="es-ES" dirty="0" err="1">
                <a:cs typeface="Calibri"/>
              </a:rPr>
              <a:t>backend</a:t>
            </a:r>
            <a:r>
              <a:rPr lang="es-ES" dirty="0">
                <a:cs typeface="Calibri"/>
              </a:rPr>
              <a:t> en AWS EC2, AWS Lambda o cualquier otra aplicación web</a:t>
            </a:r>
          </a:p>
          <a:p>
            <a:endParaRPr lang="es-ES" dirty="0">
              <a:cs typeface="Calibri"/>
            </a:endParaRPr>
          </a:p>
          <a:p>
            <a:endParaRPr lang="es-ES" dirty="0">
              <a:cs typeface="Calibri"/>
            </a:endParaRPr>
          </a:p>
          <a:p>
            <a:pPr marL="0" indent="0">
              <a:buNone/>
            </a:pPr>
            <a:endParaRPr lang="es-ES" dirty="0">
              <a:cs typeface="Calibri"/>
            </a:endParaRPr>
          </a:p>
          <a:p>
            <a:pPr marL="0" indent="0">
              <a:buNone/>
            </a:pPr>
            <a:endParaRPr lang="es-ES" dirty="0">
              <a:cs typeface="Calibri"/>
            </a:endParaRPr>
          </a:p>
        </p:txBody>
      </p:sp>
      <p:pic>
        <p:nvPicPr>
          <p:cNvPr id="6" name="Imagen 4" descr="Imagen que contiene imágenes prediseñadas&#10;&#10;Descripción generada con confianza muy alta">
            <a:extLst>
              <a:ext uri="{FF2B5EF4-FFF2-40B4-BE49-F238E27FC236}">
                <a16:creationId xmlns:a16="http://schemas.microsoft.com/office/drawing/2014/main" id="{72EDF696-C9FE-4F39-AD4F-A66DB66C2A1A}"/>
              </a:ext>
            </a:extLst>
          </p:cNvPr>
          <p:cNvPicPr>
            <a:picLocks noChangeAspect="1"/>
          </p:cNvPicPr>
          <p:nvPr/>
        </p:nvPicPr>
        <p:blipFill>
          <a:blip r:embed="rId2"/>
          <a:stretch>
            <a:fillRect/>
          </a:stretch>
        </p:blipFill>
        <p:spPr>
          <a:xfrm>
            <a:off x="6678593" y="2612985"/>
            <a:ext cx="2133600" cy="2133600"/>
          </a:xfrm>
          <a:prstGeom prst="rect">
            <a:avLst/>
          </a:prstGeom>
        </p:spPr>
      </p:pic>
    </p:spTree>
    <p:extLst>
      <p:ext uri="{BB962C8B-B14F-4D97-AF65-F5344CB8AC3E}">
        <p14:creationId xmlns:p14="http://schemas.microsoft.com/office/powerpoint/2010/main" val="2605430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err="1">
                <a:cs typeface="Calibri Light"/>
              </a:rPr>
              <a:t>Lab</a:t>
            </a:r>
            <a:r>
              <a:rPr lang="es-ES" dirty="0">
                <a:cs typeface="Calibri Light"/>
              </a:rPr>
              <a:t>  - AWS SNS</a:t>
            </a:r>
            <a:endParaRPr lang="es-ES" dirty="0" err="1"/>
          </a:p>
        </p:txBody>
      </p:sp>
      <p:sp>
        <p:nvSpPr>
          <p:cNvPr id="7" name="Marcador de contenido 2">
            <a:extLst>
              <a:ext uri="{FF2B5EF4-FFF2-40B4-BE49-F238E27FC236}">
                <a16:creationId xmlns:a16="http://schemas.microsoft.com/office/drawing/2014/main" id="{8B6BBDF3-4421-4170-B142-57172379E367}"/>
              </a:ext>
            </a:extLst>
          </p:cNvPr>
          <p:cNvSpPr txBox="1">
            <a:spLocks/>
          </p:cNvSpPr>
          <p:nvPr/>
        </p:nvSpPr>
        <p:spPr>
          <a:xfrm>
            <a:off x="552132" y="1210203"/>
            <a:ext cx="7976715" cy="5154492"/>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cs typeface="Calibri"/>
              </a:rPr>
              <a:t>¿Qué hemos aprendido?</a:t>
            </a:r>
            <a:endParaRPr lang="es-ES" dirty="0"/>
          </a:p>
          <a:p>
            <a:pPr lvl="1">
              <a:lnSpc>
                <a:spcPct val="150000"/>
              </a:lnSpc>
            </a:pPr>
            <a:r>
              <a:rPr lang="es-ES" sz="1800" dirty="0"/>
              <a:t>Cómo crear un </a:t>
            </a:r>
            <a:r>
              <a:rPr lang="es-ES" sz="1800" dirty="0" err="1"/>
              <a:t>topic</a:t>
            </a:r>
            <a:r>
              <a:rPr lang="es-ES" sz="1800" dirty="0"/>
              <a:t> en AWS SNS</a:t>
            </a:r>
            <a:endParaRPr lang="es-ES" sz="1800" dirty="0" err="1"/>
          </a:p>
          <a:p>
            <a:pPr lvl="1">
              <a:lnSpc>
                <a:spcPct val="150000"/>
              </a:lnSpc>
            </a:pPr>
            <a:r>
              <a:rPr lang="es-ES" sz="1800" dirty="0"/>
              <a:t>Como crear una subscripción</a:t>
            </a:r>
            <a:endParaRPr lang="es-ES" sz="1800" dirty="0">
              <a:cs typeface="Calibri"/>
            </a:endParaRPr>
          </a:p>
          <a:p>
            <a:pPr lvl="1">
              <a:lnSpc>
                <a:spcPct val="150000"/>
              </a:lnSpc>
            </a:pPr>
            <a:r>
              <a:rPr lang="es-ES" sz="1800" dirty="0">
                <a:cs typeface="Calibri"/>
              </a:rPr>
              <a:t>Cómo publicar mensajes para un </a:t>
            </a:r>
            <a:r>
              <a:rPr lang="es-ES" sz="1800" dirty="0" err="1">
                <a:cs typeface="Calibri"/>
              </a:rPr>
              <a:t>topic</a:t>
            </a:r>
          </a:p>
        </p:txBody>
      </p:sp>
    </p:spTree>
    <p:extLst>
      <p:ext uri="{BB962C8B-B14F-4D97-AF65-F5344CB8AC3E}">
        <p14:creationId xmlns:p14="http://schemas.microsoft.com/office/powerpoint/2010/main" val="2108872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descr="Imagen que contiene texto, mapa&#10;&#10;Descripción generada con confianza muy alta">
            <a:extLst>
              <a:ext uri="{FF2B5EF4-FFF2-40B4-BE49-F238E27FC236}">
                <a16:creationId xmlns:a16="http://schemas.microsoft.com/office/drawing/2014/main" id="{5C8951BC-FD22-4A76-B017-25CCB3BD0A25}"/>
              </a:ext>
            </a:extLst>
          </p:cNvPr>
          <p:cNvPicPr>
            <a:picLocks noGrp="1" noChangeAspect="1"/>
          </p:cNvPicPr>
          <p:nvPr>
            <p:ph idx="1"/>
          </p:nvPr>
        </p:nvPicPr>
        <p:blipFill>
          <a:blip r:embed="rId3"/>
          <a:stretch>
            <a:fillRect/>
          </a:stretch>
        </p:blipFill>
        <p:spPr>
          <a:xfrm>
            <a:off x="-27885" y="-42107"/>
            <a:ext cx="9239215" cy="7038943"/>
          </a:xfrm>
          <a:prstGeom prst="rect">
            <a:avLst/>
          </a:prstGeom>
        </p:spPr>
      </p:pic>
    </p:spTree>
    <p:extLst>
      <p:ext uri="{BB962C8B-B14F-4D97-AF65-F5344CB8AC3E}">
        <p14:creationId xmlns:p14="http://schemas.microsoft.com/office/powerpoint/2010/main" val="3737701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Resumen</a:t>
            </a:r>
            <a:endParaRPr lang="es-ES" dirty="0"/>
          </a:p>
        </p:txBody>
      </p:sp>
      <p:sp>
        <p:nvSpPr>
          <p:cNvPr id="3" name="Marcador de contenido 2">
            <a:extLst>
              <a:ext uri="{FF2B5EF4-FFF2-40B4-BE49-F238E27FC236}">
                <a16:creationId xmlns:a16="http://schemas.microsoft.com/office/drawing/2014/main" id="{FB21D40C-B884-4F4D-9C06-E69D28A99F0D}"/>
              </a:ext>
            </a:extLst>
          </p:cNvPr>
          <p:cNvSpPr txBox="1">
            <a:spLocks/>
          </p:cNvSpPr>
          <p:nvPr/>
        </p:nvSpPr>
        <p:spPr>
          <a:xfrm>
            <a:off x="552132" y="1210202"/>
            <a:ext cx="7976715" cy="5058844"/>
          </a:xfrm>
          <a:prstGeom prst="rect">
            <a:avLst/>
          </a:prstGeom>
          <a:noFill/>
          <a:ln>
            <a:noFill/>
          </a:ln>
        </p:spPr>
        <p:txBody>
          <a:bodyPr vert="horz" wrap="square" lIns="91440" tIns="45720" rIns="91440" bIns="45720" anchor="t" anchorCtr="0" compatLnSpc="1">
            <a:normAutofit fontScale="70000" lnSpcReduction="20000"/>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cs typeface="Calibri"/>
              </a:rPr>
              <a:t>¿Qué hemos aprendido en este módulo?</a:t>
            </a:r>
            <a:endParaRPr lang="es-ES" dirty="0"/>
          </a:p>
          <a:p>
            <a:pPr lvl="1">
              <a:lnSpc>
                <a:spcPct val="150000"/>
              </a:lnSpc>
            </a:pPr>
            <a:r>
              <a:rPr lang="es-ES" dirty="0">
                <a:cs typeface="Calibri"/>
              </a:rPr>
              <a:t>Conocer qué es AWS API Gateway</a:t>
            </a:r>
          </a:p>
          <a:p>
            <a:pPr lvl="1">
              <a:lnSpc>
                <a:spcPct val="150000"/>
              </a:lnSpc>
            </a:pPr>
            <a:r>
              <a:rPr lang="es-ES" dirty="0">
                <a:cs typeface="Calibri"/>
              </a:rPr>
              <a:t>Conocer las características de AWS API Gateway</a:t>
            </a:r>
          </a:p>
          <a:p>
            <a:pPr lvl="1">
              <a:lnSpc>
                <a:spcPct val="150000"/>
              </a:lnSpc>
            </a:pPr>
            <a:r>
              <a:rPr lang="es-ES" dirty="0">
                <a:cs typeface="Calibri"/>
              </a:rPr>
              <a:t>Aprender a usar el servicio de AWS API Gateway</a:t>
            </a:r>
          </a:p>
          <a:p>
            <a:pPr lvl="1">
              <a:lnSpc>
                <a:spcPct val="150000"/>
              </a:lnSpc>
            </a:pPr>
            <a:r>
              <a:rPr lang="es-ES" dirty="0">
                <a:cs typeface="Calibri"/>
              </a:rPr>
              <a:t>Conocer qué es AWS SQS</a:t>
            </a:r>
          </a:p>
          <a:p>
            <a:pPr lvl="1">
              <a:lnSpc>
                <a:spcPct val="150000"/>
              </a:lnSpc>
            </a:pPr>
            <a:r>
              <a:rPr lang="es-ES" dirty="0">
                <a:cs typeface="Calibri"/>
              </a:rPr>
              <a:t>Conocer los tipos de colas en AWS SQS</a:t>
            </a:r>
          </a:p>
          <a:p>
            <a:pPr lvl="1">
              <a:lnSpc>
                <a:spcPct val="150000"/>
              </a:lnSpc>
            </a:pPr>
            <a:r>
              <a:rPr lang="es-ES" dirty="0">
                <a:cs typeface="Calibri"/>
              </a:rPr>
              <a:t>Conocer las características de AWS SQS</a:t>
            </a:r>
          </a:p>
          <a:p>
            <a:pPr lvl="1">
              <a:lnSpc>
                <a:spcPct val="150000"/>
              </a:lnSpc>
            </a:pPr>
            <a:r>
              <a:rPr lang="es-ES" dirty="0">
                <a:cs typeface="Calibri"/>
              </a:rPr>
              <a:t>Aprender a usar el servicio de AWS  SQS</a:t>
            </a:r>
          </a:p>
          <a:p>
            <a:pPr lvl="1">
              <a:lnSpc>
                <a:spcPct val="150000"/>
              </a:lnSpc>
            </a:pPr>
            <a:r>
              <a:rPr lang="es-ES" dirty="0">
                <a:cs typeface="Calibri"/>
              </a:rPr>
              <a:t>Conocer qué es AWS SNS</a:t>
            </a:r>
          </a:p>
          <a:p>
            <a:pPr lvl="1">
              <a:lnSpc>
                <a:spcPct val="150000"/>
              </a:lnSpc>
            </a:pPr>
            <a:r>
              <a:rPr lang="es-ES" dirty="0">
                <a:cs typeface="Calibri"/>
              </a:rPr>
              <a:t>Conocer las características de AWS SNS</a:t>
            </a:r>
          </a:p>
          <a:p>
            <a:pPr lvl="1">
              <a:lnSpc>
                <a:spcPct val="150000"/>
              </a:lnSpc>
            </a:pPr>
            <a:r>
              <a:rPr lang="es-ES" dirty="0">
                <a:cs typeface="Calibri"/>
              </a:rPr>
              <a:t>Conocer los costes de AWS SNS</a:t>
            </a:r>
          </a:p>
          <a:p>
            <a:pPr lvl="1">
              <a:lnSpc>
                <a:spcPct val="150000"/>
              </a:lnSpc>
            </a:pPr>
            <a:r>
              <a:rPr lang="es-ES" dirty="0">
                <a:cs typeface="Calibri"/>
              </a:rPr>
              <a:t>Aprender a usar el servicio de AWS SNS</a:t>
            </a:r>
          </a:p>
          <a:p>
            <a:pPr marL="0" indent="0">
              <a:buNone/>
            </a:pPr>
            <a:endParaRPr lang="es-ES" dirty="0">
              <a:cs typeface="Calibri"/>
            </a:endParaRPr>
          </a:p>
        </p:txBody>
      </p:sp>
    </p:spTree>
    <p:extLst>
      <p:ext uri="{BB962C8B-B14F-4D97-AF65-F5344CB8AC3E}">
        <p14:creationId xmlns:p14="http://schemas.microsoft.com/office/powerpoint/2010/main" val="1667122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Preguntas</a:t>
            </a:r>
            <a:endParaRPr lang="es-ES" dirty="0"/>
          </a:p>
        </p:txBody>
      </p:sp>
      <p:pic>
        <p:nvPicPr>
          <p:cNvPr id="6" name="Imagen 6" descr="Imagen que contiene persona, hombre, foto, pared&#10;&#10;Descripción generada con confianza muy alta">
            <a:extLst>
              <a:ext uri="{FF2B5EF4-FFF2-40B4-BE49-F238E27FC236}">
                <a16:creationId xmlns:a16="http://schemas.microsoft.com/office/drawing/2014/main" id="{06714E6B-B56F-449B-81F4-C667050AF1F6}"/>
              </a:ext>
            </a:extLst>
          </p:cNvPr>
          <p:cNvPicPr>
            <a:picLocks noGrp="1" noChangeAspect="1"/>
          </p:cNvPicPr>
          <p:nvPr>
            <p:ph idx="1"/>
          </p:nvPr>
        </p:nvPicPr>
        <p:blipFill>
          <a:blip r:embed="rId2"/>
          <a:stretch>
            <a:fillRect/>
          </a:stretch>
        </p:blipFill>
        <p:spPr>
          <a:xfrm>
            <a:off x="1937088" y="1018906"/>
            <a:ext cx="5637221" cy="5158057"/>
          </a:xfrm>
          <a:prstGeom prst="rect">
            <a:avLst/>
          </a:prstGeom>
        </p:spPr>
      </p:pic>
    </p:spTree>
    <p:extLst>
      <p:ext uri="{BB962C8B-B14F-4D97-AF65-F5344CB8AC3E}">
        <p14:creationId xmlns:p14="http://schemas.microsoft.com/office/powerpoint/2010/main" val="1066670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Subtítulo 1"/>
          <p:cNvSpPr txBox="1">
            <a:spLocks noGrp="1"/>
          </p:cNvSpPr>
          <p:nvPr>
            <p:ph type="subTitle" idx="4294967295"/>
          </p:nvPr>
        </p:nvSpPr>
        <p:spPr>
          <a:xfrm>
            <a:off x="869274" y="3293741"/>
            <a:ext cx="7772400" cy="924120"/>
          </a:xfrm>
        </p:spPr>
        <p:txBody>
          <a:bodyPr>
            <a:normAutofit lnSpcReduction="10000"/>
          </a:bodyPr>
          <a:lstStyle/>
          <a:p>
            <a:r>
              <a:rPr lang="es-ES" dirty="0"/>
              <a:t>Unai Arríen</a:t>
            </a:r>
          </a:p>
          <a:p>
            <a:pPr lvl="0"/>
            <a:r>
              <a:rPr lang="es-ES" dirty="0"/>
              <a:t>Email de contacto: </a:t>
            </a:r>
            <a:r>
              <a:rPr lang="es-ES" i="1" dirty="0"/>
              <a:t>unai.arrien@gmail.com</a:t>
            </a:r>
            <a:endParaRPr lang="es-ES" i="1" dirty="0">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AWS API Gateway?</a:t>
            </a:r>
            <a:endParaRPr lang="es-ES" dirty="0"/>
          </a:p>
        </p:txBody>
      </p:sp>
      <p:pic>
        <p:nvPicPr>
          <p:cNvPr id="7" name="Imagen 7" descr="Imagen que contiene texto, mapa&#10;&#10;Descripción generada con confianza alta">
            <a:extLst>
              <a:ext uri="{FF2B5EF4-FFF2-40B4-BE49-F238E27FC236}">
                <a16:creationId xmlns:a16="http://schemas.microsoft.com/office/drawing/2014/main" id="{BAB438D8-EFFB-4550-AC3A-BF1DD04FCA59}"/>
              </a:ext>
            </a:extLst>
          </p:cNvPr>
          <p:cNvPicPr>
            <a:picLocks noChangeAspect="1"/>
          </p:cNvPicPr>
          <p:nvPr/>
        </p:nvPicPr>
        <p:blipFill>
          <a:blip r:embed="rId2"/>
          <a:stretch>
            <a:fillRect/>
          </a:stretch>
        </p:blipFill>
        <p:spPr>
          <a:xfrm>
            <a:off x="1888603" y="1615520"/>
            <a:ext cx="5424667" cy="3530504"/>
          </a:xfrm>
          <a:prstGeom prst="rect">
            <a:avLst/>
          </a:prstGeom>
        </p:spPr>
      </p:pic>
    </p:spTree>
    <p:extLst>
      <p:ext uri="{BB962C8B-B14F-4D97-AF65-F5344CB8AC3E}">
        <p14:creationId xmlns:p14="http://schemas.microsoft.com/office/powerpoint/2010/main" val="4235933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API </a:t>
            </a:r>
            <a:r>
              <a:rPr lang="es-ES" dirty="0" err="1">
                <a:cs typeface="Calibri Light"/>
              </a:rPr>
              <a:t>Caching</a:t>
            </a:r>
            <a:r>
              <a:rPr lang="es-ES" dirty="0">
                <a:cs typeface="Calibri Light"/>
              </a:rPr>
              <a:t> en AWS API Gateway?</a:t>
            </a:r>
            <a:endParaRPr lang="es-ES" dirty="0"/>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23437" y="1736270"/>
            <a:ext cx="5786364" cy="4234754"/>
          </a:xfrm>
        </p:spPr>
        <p:txBody>
          <a:bodyPr>
            <a:normAutofit fontScale="85000" lnSpcReduction="20000"/>
          </a:bodyPr>
          <a:lstStyle/>
          <a:p>
            <a:r>
              <a:rPr lang="es-ES" dirty="0">
                <a:cs typeface="Calibri"/>
              </a:rPr>
              <a:t>Podemos habilitar el API </a:t>
            </a:r>
            <a:r>
              <a:rPr lang="es-ES" dirty="0" err="1">
                <a:cs typeface="Calibri"/>
              </a:rPr>
              <a:t>caching</a:t>
            </a:r>
            <a:r>
              <a:rPr lang="es-ES" dirty="0">
                <a:cs typeface="Calibri"/>
              </a:rPr>
              <a:t> en AWS API Gateway para cachear la respuesta de nuestros </a:t>
            </a:r>
            <a:r>
              <a:rPr lang="es-ES" dirty="0" err="1">
                <a:cs typeface="Calibri"/>
              </a:rPr>
              <a:t>endpoints</a:t>
            </a:r>
          </a:p>
          <a:p>
            <a:endParaRPr lang="es-ES" dirty="0">
              <a:cs typeface="Calibri"/>
            </a:endParaRPr>
          </a:p>
          <a:p>
            <a:r>
              <a:rPr lang="es-ES" dirty="0">
                <a:cs typeface="Calibri"/>
              </a:rPr>
              <a:t>Gracias a esta caché, podemos reducir el número de llamadas hechas a nuestros </a:t>
            </a:r>
            <a:r>
              <a:rPr lang="es-ES" dirty="0" err="1">
                <a:cs typeface="Calibri"/>
              </a:rPr>
              <a:t>endpoints</a:t>
            </a:r>
            <a:r>
              <a:rPr lang="es-ES" dirty="0">
                <a:cs typeface="Calibri"/>
              </a:rPr>
              <a:t> y mejorar la latencia de las peticiones a nuestra API</a:t>
            </a:r>
          </a:p>
          <a:p>
            <a:endParaRPr lang="es-ES" dirty="0">
              <a:cs typeface="Calibri"/>
            </a:endParaRPr>
          </a:p>
          <a:p>
            <a:r>
              <a:rPr lang="es-ES" dirty="0">
                <a:cs typeface="Calibri"/>
              </a:rPr>
              <a:t>Cuando API </a:t>
            </a:r>
            <a:r>
              <a:rPr lang="es-ES" dirty="0" err="1">
                <a:cs typeface="Calibri"/>
              </a:rPr>
              <a:t>caching</a:t>
            </a:r>
            <a:r>
              <a:rPr lang="es-ES" dirty="0">
                <a:cs typeface="Calibri"/>
              </a:rPr>
              <a:t> está habilitada, las cachés de API Gateway responden como nuestros </a:t>
            </a:r>
            <a:r>
              <a:rPr lang="es-ES" dirty="0" err="1">
                <a:cs typeface="Calibri"/>
              </a:rPr>
              <a:t>endpoints</a:t>
            </a:r>
            <a:r>
              <a:rPr lang="es-ES" dirty="0">
                <a:cs typeface="Calibri"/>
              </a:rPr>
              <a:t> por un tiempo específico (TTL) en vez de hacer la llamada a nuestros propios </a:t>
            </a:r>
            <a:r>
              <a:rPr lang="es-ES" dirty="0" err="1">
                <a:cs typeface="Calibri"/>
              </a:rPr>
              <a:t>endpoints</a:t>
            </a:r>
          </a:p>
          <a:p>
            <a:endParaRPr lang="es-ES" dirty="0">
              <a:cs typeface="Calibri"/>
            </a:endParaRPr>
          </a:p>
          <a:p>
            <a:endParaRPr lang="es-ES" dirty="0">
              <a:cs typeface="Calibri"/>
            </a:endParaRPr>
          </a:p>
          <a:p>
            <a:pPr marL="0" indent="0">
              <a:buNone/>
            </a:pPr>
            <a:endParaRPr lang="es-ES" dirty="0">
              <a:cs typeface="Calibri"/>
            </a:endParaRPr>
          </a:p>
          <a:p>
            <a:pPr marL="0" indent="0">
              <a:buNone/>
            </a:pPr>
            <a:endParaRPr lang="es-ES" dirty="0">
              <a:cs typeface="Calibri"/>
            </a:endParaRPr>
          </a:p>
        </p:txBody>
      </p:sp>
    </p:spTree>
    <p:extLst>
      <p:ext uri="{BB962C8B-B14F-4D97-AF65-F5344CB8AC3E}">
        <p14:creationId xmlns:p14="http://schemas.microsoft.com/office/powerpoint/2010/main" val="108242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¿Qué es API </a:t>
            </a:r>
            <a:r>
              <a:rPr lang="es-ES" dirty="0" err="1">
                <a:cs typeface="Calibri Light"/>
              </a:rPr>
              <a:t>Caching</a:t>
            </a:r>
            <a:r>
              <a:rPr lang="es-ES" dirty="0">
                <a:cs typeface="Calibri Light"/>
              </a:rPr>
              <a:t> en AWS API Gateway?</a:t>
            </a:r>
            <a:endParaRPr lang="es-ES" dirty="0"/>
          </a:p>
        </p:txBody>
      </p:sp>
      <p:pic>
        <p:nvPicPr>
          <p:cNvPr id="3" name="Imagen 3" descr="Imagen que contiene texto, mapa&#10;&#10;Descripción generada con confianza muy alta">
            <a:extLst>
              <a:ext uri="{FF2B5EF4-FFF2-40B4-BE49-F238E27FC236}">
                <a16:creationId xmlns:a16="http://schemas.microsoft.com/office/drawing/2014/main" id="{2BAA2997-DD16-464D-B910-0AB3EA6B3AB2}"/>
              </a:ext>
            </a:extLst>
          </p:cNvPr>
          <p:cNvPicPr>
            <a:picLocks noChangeAspect="1"/>
          </p:cNvPicPr>
          <p:nvPr/>
        </p:nvPicPr>
        <p:blipFill>
          <a:blip r:embed="rId2"/>
          <a:stretch>
            <a:fillRect/>
          </a:stretch>
        </p:blipFill>
        <p:spPr>
          <a:xfrm>
            <a:off x="1049439" y="1503624"/>
            <a:ext cx="6842566" cy="3831462"/>
          </a:xfrm>
          <a:prstGeom prst="rect">
            <a:avLst/>
          </a:prstGeom>
        </p:spPr>
      </p:pic>
    </p:spTree>
    <p:extLst>
      <p:ext uri="{BB962C8B-B14F-4D97-AF65-F5344CB8AC3E}">
        <p14:creationId xmlns:p14="http://schemas.microsoft.com/office/powerpoint/2010/main" val="254618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a:cs typeface="Calibri Light"/>
              </a:rPr>
              <a:t>Características de AWS API Gateway</a:t>
            </a:r>
            <a:endParaRPr lang="es-ES" dirty="0" err="1"/>
          </a:p>
        </p:txBody>
      </p:sp>
      <p:sp>
        <p:nvSpPr>
          <p:cNvPr id="3" name="Marcador de contenido 2">
            <a:extLst>
              <a:ext uri="{FF2B5EF4-FFF2-40B4-BE49-F238E27FC236}">
                <a16:creationId xmlns:a16="http://schemas.microsoft.com/office/drawing/2014/main" id="{072C7A5F-E3ED-4685-A9F1-794B417A480C}"/>
              </a:ext>
            </a:extLst>
          </p:cNvPr>
          <p:cNvSpPr>
            <a:spLocks noGrp="1"/>
          </p:cNvSpPr>
          <p:nvPr>
            <p:ph idx="1"/>
          </p:nvPr>
        </p:nvSpPr>
        <p:spPr>
          <a:xfrm>
            <a:off x="523437" y="1736270"/>
            <a:ext cx="8045257" cy="2590280"/>
          </a:xfrm>
        </p:spPr>
        <p:txBody>
          <a:bodyPr>
            <a:normAutofit lnSpcReduction="10000"/>
          </a:bodyPr>
          <a:lstStyle/>
          <a:p>
            <a:r>
              <a:rPr lang="es-ES" dirty="0">
                <a:cs typeface="Calibri"/>
              </a:rPr>
              <a:t>Bajo coste y eficiente</a:t>
            </a:r>
          </a:p>
          <a:p>
            <a:r>
              <a:rPr lang="es-ES" dirty="0">
                <a:cs typeface="Calibri"/>
              </a:rPr>
              <a:t>Escalado sin esfuerzo</a:t>
            </a:r>
          </a:p>
          <a:p>
            <a:r>
              <a:rPr lang="es-ES" dirty="0">
                <a:cs typeface="Calibri"/>
              </a:rPr>
              <a:t>Podemos limitar las peticiones para prevenir ataques de denegación de servicio</a:t>
            </a:r>
          </a:p>
          <a:p>
            <a:r>
              <a:rPr lang="es-ES" dirty="0">
                <a:cs typeface="Calibri"/>
              </a:rPr>
              <a:t>Conectado a </a:t>
            </a:r>
            <a:r>
              <a:rPr lang="es-ES" dirty="0" err="1">
                <a:cs typeface="Calibri"/>
              </a:rPr>
              <a:t>Cloudwatch</a:t>
            </a:r>
            <a:r>
              <a:rPr lang="es-ES" dirty="0">
                <a:cs typeface="Calibri"/>
              </a:rPr>
              <a:t> para logar todas las peticiones</a:t>
            </a:r>
          </a:p>
          <a:p>
            <a:endParaRPr lang="es-ES" dirty="0">
              <a:cs typeface="Calibri"/>
            </a:endParaRPr>
          </a:p>
          <a:p>
            <a:pPr marL="0" indent="0">
              <a:buNone/>
            </a:pPr>
            <a:endParaRPr lang="es-ES" dirty="0">
              <a:cs typeface="Calibri"/>
            </a:endParaRPr>
          </a:p>
        </p:txBody>
      </p:sp>
    </p:spTree>
    <p:extLst>
      <p:ext uri="{BB962C8B-B14F-4D97-AF65-F5344CB8AC3E}">
        <p14:creationId xmlns:p14="http://schemas.microsoft.com/office/powerpoint/2010/main" val="124451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a:xfrm>
            <a:off x="628650" y="365129"/>
            <a:ext cx="8397530" cy="510088"/>
          </a:xfrm>
        </p:spPr>
        <p:txBody>
          <a:bodyPr/>
          <a:lstStyle/>
          <a:p>
            <a:r>
              <a:rPr lang="es-ES" dirty="0">
                <a:ea typeface="Arial Unicode MS"/>
                <a:cs typeface="Calibri Light"/>
              </a:rPr>
              <a:t>¿Cuál es la mejor manera de aprender sobre AWS API Gateway?</a:t>
            </a:r>
            <a:endParaRPr lang="es-ES" dirty="0">
              <a:ea typeface="Arial Unicode MS"/>
            </a:endParaRPr>
          </a:p>
        </p:txBody>
      </p:sp>
      <p:sp>
        <p:nvSpPr>
          <p:cNvPr id="4" name="Marcador de contenido 3">
            <a:extLst>
              <a:ext uri="{FF2B5EF4-FFF2-40B4-BE49-F238E27FC236}">
                <a16:creationId xmlns:a16="http://schemas.microsoft.com/office/drawing/2014/main" id="{83909EFF-B933-4272-938E-63AD61051AC5}"/>
              </a:ext>
            </a:extLst>
          </p:cNvPr>
          <p:cNvSpPr>
            <a:spLocks noGrp="1"/>
          </p:cNvSpPr>
          <p:nvPr>
            <p:ph idx="1"/>
          </p:nvPr>
        </p:nvSpPr>
        <p:spPr>
          <a:xfrm>
            <a:off x="440002" y="1396208"/>
            <a:ext cx="8021056" cy="1895513"/>
          </a:xfrm>
        </p:spPr>
        <p:txBody>
          <a:bodyPr>
            <a:noAutofit/>
          </a:bodyPr>
          <a:lstStyle/>
          <a:p>
            <a:pPr marL="0" indent="0">
              <a:buNone/>
            </a:pPr>
            <a:r>
              <a:rPr lang="es-ES" i="1" dirty="0">
                <a:cs typeface="Calibri"/>
              </a:rPr>
              <a:t>"</a:t>
            </a:r>
            <a:r>
              <a:rPr lang="es-ES" i="1" dirty="0" err="1">
                <a:cs typeface="Calibri"/>
              </a:rPr>
              <a:t>For</a:t>
            </a:r>
            <a:r>
              <a:rPr lang="es-ES" i="1" dirty="0"/>
              <a:t> </a:t>
            </a:r>
            <a:r>
              <a:rPr lang="es-ES" i="1" dirty="0" err="1"/>
              <a:t>the</a:t>
            </a:r>
            <a:r>
              <a:rPr lang="es-ES" i="1" dirty="0"/>
              <a:t> </a:t>
            </a:r>
            <a:r>
              <a:rPr lang="es-ES" i="1" dirty="0" err="1"/>
              <a:t>things</a:t>
            </a:r>
            <a:r>
              <a:rPr lang="es-ES" i="1" dirty="0"/>
              <a:t> </a:t>
            </a:r>
            <a:r>
              <a:rPr lang="es-ES" i="1" dirty="0" err="1"/>
              <a:t>we</a:t>
            </a:r>
            <a:r>
              <a:rPr lang="es-ES" i="1" dirty="0"/>
              <a:t> </a:t>
            </a:r>
            <a:r>
              <a:rPr lang="es-ES" i="1" dirty="0" err="1"/>
              <a:t>have</a:t>
            </a:r>
            <a:r>
              <a:rPr lang="es-ES" i="1" dirty="0"/>
              <a:t> </a:t>
            </a:r>
            <a:r>
              <a:rPr lang="es-ES" i="1" dirty="0" err="1"/>
              <a:t>to</a:t>
            </a:r>
            <a:r>
              <a:rPr lang="es-ES" i="1" dirty="0"/>
              <a:t> </a:t>
            </a:r>
            <a:r>
              <a:rPr lang="es-ES" i="1" dirty="0" err="1"/>
              <a:t>learn</a:t>
            </a:r>
            <a:r>
              <a:rPr lang="es-ES" i="1" dirty="0"/>
              <a:t> </a:t>
            </a:r>
            <a:r>
              <a:rPr lang="es-ES" i="1" dirty="0" err="1"/>
              <a:t>before</a:t>
            </a:r>
            <a:r>
              <a:rPr lang="es-ES" i="1" dirty="0"/>
              <a:t> </a:t>
            </a:r>
            <a:r>
              <a:rPr lang="es-ES" i="1" dirty="0" err="1"/>
              <a:t>we</a:t>
            </a:r>
            <a:r>
              <a:rPr lang="es-ES" i="1" dirty="0"/>
              <a:t> can do </a:t>
            </a:r>
            <a:r>
              <a:rPr lang="es-ES" i="1" dirty="0" err="1"/>
              <a:t>them</a:t>
            </a:r>
            <a:r>
              <a:rPr lang="es-ES" i="1" dirty="0"/>
              <a:t>, </a:t>
            </a:r>
            <a:r>
              <a:rPr lang="es-ES" i="1" dirty="0" err="1"/>
              <a:t>we</a:t>
            </a:r>
            <a:r>
              <a:rPr lang="es-ES" i="1" dirty="0"/>
              <a:t> </a:t>
            </a:r>
            <a:r>
              <a:rPr lang="es-ES" i="1" dirty="0" err="1"/>
              <a:t>learn</a:t>
            </a:r>
            <a:r>
              <a:rPr lang="es-ES" i="1" dirty="0"/>
              <a:t> </a:t>
            </a:r>
            <a:r>
              <a:rPr lang="es-ES" i="1" dirty="0" err="1"/>
              <a:t>by</a:t>
            </a:r>
            <a:r>
              <a:rPr lang="es-ES" i="1" dirty="0"/>
              <a:t> </a:t>
            </a:r>
            <a:r>
              <a:rPr lang="es-ES" i="1" dirty="0" err="1"/>
              <a:t>doing</a:t>
            </a:r>
            <a:r>
              <a:rPr lang="es-ES" i="1" dirty="0"/>
              <a:t> </a:t>
            </a:r>
            <a:r>
              <a:rPr lang="es-ES" i="1" dirty="0" err="1"/>
              <a:t>them</a:t>
            </a:r>
            <a:r>
              <a:rPr lang="es-ES" i="1" dirty="0"/>
              <a:t>"</a:t>
            </a:r>
          </a:p>
          <a:p>
            <a:pPr marL="0" indent="0">
              <a:buNone/>
            </a:pPr>
            <a:endParaRPr lang="es-ES" i="1" dirty="0">
              <a:cs typeface="Calibri"/>
            </a:endParaRPr>
          </a:p>
          <a:p>
            <a:pPr marL="0" indent="0">
              <a:buNone/>
            </a:pPr>
            <a:r>
              <a:rPr lang="es-ES" sz="2000" i="1" dirty="0">
                <a:cs typeface="Calibri"/>
              </a:rPr>
              <a:t>Aristóteles</a:t>
            </a:r>
          </a:p>
        </p:txBody>
      </p:sp>
    </p:spTree>
    <p:extLst>
      <p:ext uri="{BB962C8B-B14F-4D97-AF65-F5344CB8AC3E}">
        <p14:creationId xmlns:p14="http://schemas.microsoft.com/office/powerpoint/2010/main" val="261988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1E94C-521E-4BFE-AE46-0181A77CE599}"/>
              </a:ext>
            </a:extLst>
          </p:cNvPr>
          <p:cNvSpPr>
            <a:spLocks noGrp="1"/>
          </p:cNvSpPr>
          <p:nvPr>
            <p:ph type="title"/>
          </p:nvPr>
        </p:nvSpPr>
        <p:spPr/>
        <p:txBody>
          <a:bodyPr/>
          <a:lstStyle/>
          <a:p>
            <a:r>
              <a:rPr lang="es-ES" dirty="0" err="1">
                <a:cs typeface="Calibri Light"/>
              </a:rPr>
              <a:t>Lab</a:t>
            </a:r>
            <a:r>
              <a:rPr lang="es-ES" dirty="0">
                <a:cs typeface="Calibri Light"/>
              </a:rPr>
              <a:t>  - AWS API Gateway</a:t>
            </a:r>
            <a:endParaRPr lang="es-ES" dirty="0" err="1"/>
          </a:p>
        </p:txBody>
      </p:sp>
      <p:sp>
        <p:nvSpPr>
          <p:cNvPr id="7" name="Marcador de contenido 2">
            <a:extLst>
              <a:ext uri="{FF2B5EF4-FFF2-40B4-BE49-F238E27FC236}">
                <a16:creationId xmlns:a16="http://schemas.microsoft.com/office/drawing/2014/main" id="{8B6BBDF3-4421-4170-B142-57172379E367}"/>
              </a:ext>
            </a:extLst>
          </p:cNvPr>
          <p:cNvSpPr txBox="1">
            <a:spLocks/>
          </p:cNvSpPr>
          <p:nvPr/>
        </p:nvSpPr>
        <p:spPr>
          <a:xfrm>
            <a:off x="552132" y="1210203"/>
            <a:ext cx="7976715" cy="5154492"/>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s-ES" sz="2800" b="0" i="0" u="none" strike="noStrike" kern="1200" cap="none" spc="0" baseline="0">
                <a:solidFill>
                  <a:srgbClr val="7F7F7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7F7F7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7F7F7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7F7F7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cs typeface="Calibri"/>
              </a:rPr>
              <a:t>¿Qué hemos aprendido?</a:t>
            </a:r>
            <a:endParaRPr lang="es-ES" dirty="0"/>
          </a:p>
          <a:p>
            <a:pPr lvl="1">
              <a:lnSpc>
                <a:spcPct val="150000"/>
              </a:lnSpc>
            </a:pPr>
            <a:r>
              <a:rPr lang="es-ES" sz="1800" dirty="0"/>
              <a:t>Cómo crear una API en AWS API Gateway</a:t>
            </a:r>
            <a:endParaRPr lang="es-ES" sz="1800" dirty="0" err="1">
              <a:cs typeface="Calibri"/>
            </a:endParaRPr>
          </a:p>
          <a:p>
            <a:pPr lvl="1">
              <a:lnSpc>
                <a:spcPct val="150000"/>
              </a:lnSpc>
            </a:pPr>
            <a:r>
              <a:rPr lang="es-ES" sz="1800" dirty="0">
                <a:cs typeface="Calibri"/>
              </a:rPr>
              <a:t>Cómo entender y modificar nuestra API a través de la interfaz de AWS API Gateway</a:t>
            </a:r>
          </a:p>
          <a:p>
            <a:pPr lvl="1">
              <a:lnSpc>
                <a:spcPct val="150000"/>
              </a:lnSpc>
            </a:pPr>
            <a:r>
              <a:rPr lang="es-ES" sz="1800" dirty="0">
                <a:cs typeface="Calibri"/>
              </a:rPr>
              <a:t>Cómo testear nuestros </a:t>
            </a:r>
            <a:r>
              <a:rPr lang="es-ES" sz="1800" dirty="0" err="1">
                <a:cs typeface="Calibri"/>
              </a:rPr>
              <a:t>endpoints</a:t>
            </a:r>
          </a:p>
          <a:p>
            <a:pPr lvl="1">
              <a:lnSpc>
                <a:spcPct val="150000"/>
              </a:lnSpc>
            </a:pPr>
            <a:r>
              <a:rPr lang="es-ES" sz="1800" dirty="0">
                <a:cs typeface="Calibri"/>
              </a:rPr>
              <a:t>Cómo desplegar nuestra API</a:t>
            </a:r>
          </a:p>
          <a:p>
            <a:pPr lvl="1">
              <a:lnSpc>
                <a:spcPct val="150000"/>
              </a:lnSpc>
            </a:pPr>
            <a:r>
              <a:rPr lang="es-ES" sz="1800" dirty="0">
                <a:cs typeface="Calibri"/>
              </a:rPr>
              <a:t>Cómo comprobar el despliegue de nuestra API</a:t>
            </a:r>
          </a:p>
        </p:txBody>
      </p:sp>
    </p:spTree>
    <p:extLst>
      <p:ext uri="{BB962C8B-B14F-4D97-AF65-F5344CB8AC3E}">
        <p14:creationId xmlns:p14="http://schemas.microsoft.com/office/powerpoint/2010/main" val="64152353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Office%20Theme</Template>
  <TotalTime>261</TotalTime>
  <Words>1361</Words>
  <Application>Microsoft Office PowerPoint</Application>
  <PresentationFormat>Presentación en pantalla (4:3)</PresentationFormat>
  <Paragraphs>191</Paragraphs>
  <Slides>34</Slides>
  <Notes>15</Notes>
  <HiddenSlides>0</HiddenSlides>
  <MMClips>0</MMClips>
  <ScaleCrop>false</ScaleCrop>
  <HeadingPairs>
    <vt:vector size="4" baseType="variant">
      <vt:variant>
        <vt:lpstr>Tema</vt:lpstr>
      </vt:variant>
      <vt:variant>
        <vt:i4>1</vt:i4>
      </vt:variant>
      <vt:variant>
        <vt:lpstr>Títulos de diapositiva</vt:lpstr>
      </vt:variant>
      <vt:variant>
        <vt:i4>34</vt:i4>
      </vt:variant>
    </vt:vector>
  </HeadingPairs>
  <TitlesOfParts>
    <vt:vector size="35" baseType="lpstr">
      <vt:lpstr>Tema de Office</vt:lpstr>
      <vt:lpstr>Servicios de aplicación en AWS (API Gateway, SQS, SNS)</vt:lpstr>
      <vt:lpstr>Índice</vt:lpstr>
      <vt:lpstr>¿Qué es AWS API Gateway?</vt:lpstr>
      <vt:lpstr>¿Qué es AWS API Gateway?</vt:lpstr>
      <vt:lpstr>¿Qué es API Caching en AWS API Gateway?</vt:lpstr>
      <vt:lpstr>¿Qué es API Caching en AWS API Gateway?</vt:lpstr>
      <vt:lpstr>Características de AWS API Gateway</vt:lpstr>
      <vt:lpstr>¿Cuál es la mejor manera de aprender sobre AWS API Gateway?</vt:lpstr>
      <vt:lpstr>Lab  - AWS API Gateway</vt:lpstr>
      <vt:lpstr>Presentación de PowerPoint</vt:lpstr>
      <vt:lpstr>Consejos  - API Gateway</vt:lpstr>
      <vt:lpstr>Importante  - API Gateway</vt:lpstr>
      <vt:lpstr>¿Qué es AWS Simple Queue Service (SQS)?</vt:lpstr>
      <vt:lpstr>¿Qué es AWS Simple Queue Service (SQS)?</vt:lpstr>
      <vt:lpstr>¿Qué es AWS Simple Queue Service (SQS)?</vt:lpstr>
      <vt:lpstr>¿Qué es AWS Simple Queue Service (SQS)?</vt:lpstr>
      <vt:lpstr>¿Qué es AWS Simple Queue Service (SQS)?</vt:lpstr>
      <vt:lpstr>Tipos de colas</vt:lpstr>
      <vt:lpstr>Características de AWS SQS</vt:lpstr>
      <vt:lpstr>¿Cuál es la mejor manera de aprender sobre AWS DynamoDB?</vt:lpstr>
      <vt:lpstr>Lab  - AWS SQS</vt:lpstr>
      <vt:lpstr>Presentación de PowerPoint</vt:lpstr>
      <vt:lpstr>Consejos  - SQS</vt:lpstr>
      <vt:lpstr>Importante  - SQS</vt:lpstr>
      <vt:lpstr>¿Qué es AWS Service Simple Notification (SNS)?</vt:lpstr>
      <vt:lpstr>¿Qué es AWS Service Simple Notification (SNS)?</vt:lpstr>
      <vt:lpstr>Características de AWS SQS</vt:lpstr>
      <vt:lpstr>Costes de AWS SQS</vt:lpstr>
      <vt:lpstr>¿Cuál es la mejor manera de aprender sobre AWS DynamoDB?</vt:lpstr>
      <vt:lpstr>Lab  - AWS SNS</vt:lpstr>
      <vt:lpstr>Presentación de PowerPoint</vt:lpstr>
      <vt:lpstr>Resumen</vt:lpstr>
      <vt:lpstr>Preguntas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OFERTA FORMATIVA</dc:title>
  <dc:creator>Ignacio Bustillo</dc:creator>
  <cp:lastModifiedBy>Unai Arríen Oroz</cp:lastModifiedBy>
  <cp:revision>1601</cp:revision>
  <dcterms:created xsi:type="dcterms:W3CDTF">2017-01-02T18:31:04Z</dcterms:created>
  <dcterms:modified xsi:type="dcterms:W3CDTF">2019-02-01T10:06:32Z</dcterms:modified>
</cp:coreProperties>
</file>